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764" r:id="rId4"/>
  </p:sldMasterIdLst>
  <p:notesMasterIdLst>
    <p:notesMasterId r:id="rId21"/>
  </p:notesMasterIdLst>
  <p:handoutMasterIdLst>
    <p:handoutMasterId r:id="rId22"/>
  </p:handoutMasterIdLst>
  <p:sldIdLst>
    <p:sldId id="2145707722" r:id="rId5"/>
    <p:sldId id="2145707817" r:id="rId6"/>
    <p:sldId id="2145707828" r:id="rId7"/>
    <p:sldId id="302" r:id="rId8"/>
    <p:sldId id="2145707869" r:id="rId9"/>
    <p:sldId id="2145707684" r:id="rId10"/>
    <p:sldId id="2145707787" r:id="rId11"/>
    <p:sldId id="2145707777" r:id="rId12"/>
    <p:sldId id="2145707809" r:id="rId13"/>
    <p:sldId id="2145707788" r:id="rId14"/>
    <p:sldId id="2145707825" r:id="rId15"/>
    <p:sldId id="2145707813" r:id="rId16"/>
    <p:sldId id="2145707840" r:id="rId17"/>
    <p:sldId id="2145707730" r:id="rId18"/>
    <p:sldId id="2145707793" r:id="rId19"/>
    <p:sldId id="214570779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 userDrawn="1">
          <p15:clr>
            <a:srgbClr val="A4A3A4"/>
          </p15:clr>
        </p15:guide>
        <p15:guide id="2" pos="504" userDrawn="1">
          <p15:clr>
            <a:srgbClr val="A4A3A4"/>
          </p15:clr>
        </p15:guide>
        <p15:guide id="3" orient="horz" pos="5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F5610D-A60F-FEB0-A623-175CBA635A9E}" name="Kristina Cesarano" initials="KC" userId="S::kcesaran@excellus.com::deaa5fd0-13dd-4252-80e5-f8e26bb05e97" providerId="AD"/>
  <p188:author id="{BC554D81-D704-D438-7DA8-D3E7E1DF34FF}" name="David Ayzenberg" initials="DA" userId="S::dayzenbe@excellus.com::35dc9ff1-4615-4859-ade9-1e12fcbcb12d" providerId="AD"/>
  <p188:author id="{06C42589-AA81-615F-C42D-BA66D6912D18}" name="Toni MacDonald" initials="TM" userId="S::tmacdona@excellus.com::88d869a6-fad6-4bbb-a2f1-53945cbd75cf" providerId="AD"/>
  <p188:author id="{309078A4-23A5-3B85-F69E-A13C131267BB}" name="Darren Gress" initials="DG" userId="S::dgress@excellus.com::883f01d8-1a3d-46b0-8412-2a0f7a78e69e" providerId="AD"/>
  <p188:author id="{70266EF3-F2C9-3E3B-6D76-275E54C8E3B4}" name="Michelle Diehl" initials="MD" userId="S::mdiehl@excellus.com::9f284bd9-0c2e-4f65-a507-7ce2cd707ac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elle Diehl" initials="MD" lastIdx="60" clrIdx="0">
    <p:extLst>
      <p:ext uri="{19B8F6BF-5375-455C-9EA6-DF929625EA0E}">
        <p15:presenceInfo xmlns:p15="http://schemas.microsoft.com/office/powerpoint/2012/main" userId="S::mdiehl@excellus.com::9f284bd9-0c2e-4f65-a507-7ce2cd707acf" providerId="AD"/>
      </p:ext>
    </p:extLst>
  </p:cmAuthor>
  <p:cmAuthor id="2" name="Bella Knapp" initials="BK" lastIdx="17" clrIdx="1">
    <p:extLst>
      <p:ext uri="{19B8F6BF-5375-455C-9EA6-DF929625EA0E}">
        <p15:presenceInfo xmlns:p15="http://schemas.microsoft.com/office/powerpoint/2012/main" userId="S-1-5-21-3182590275-2743547594-1057507150-3305" providerId="AD"/>
      </p:ext>
    </p:extLst>
  </p:cmAuthor>
  <p:cmAuthor id="3" name="Chris Pinckney" initials="CP" lastIdx="12" clrIdx="2">
    <p:extLst>
      <p:ext uri="{19B8F6BF-5375-455C-9EA6-DF929625EA0E}">
        <p15:presenceInfo xmlns:p15="http://schemas.microsoft.com/office/powerpoint/2012/main" userId="S::chris@pinckneyhugogroup.onmicrosoft.com::7fc9634f-941d-4428-b400-e55414db0125" providerId="AD"/>
      </p:ext>
    </p:extLst>
  </p:cmAuthor>
  <p:cmAuthor id="4" name="Barbara Stith" initials="BS" lastIdx="23" clrIdx="3">
    <p:extLst>
      <p:ext uri="{19B8F6BF-5375-455C-9EA6-DF929625EA0E}">
        <p15:presenceInfo xmlns:p15="http://schemas.microsoft.com/office/powerpoint/2012/main" userId="S-1-5-21-3182590275-2743547594-1057507150-31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ACD"/>
    <a:srgbClr val="007DC5"/>
    <a:srgbClr val="185285"/>
    <a:srgbClr val="00325C"/>
    <a:srgbClr val="D7DF23"/>
    <a:srgbClr val="69385C"/>
    <a:srgbClr val="487299"/>
    <a:srgbClr val="D5573B"/>
    <a:srgbClr val="D2DA39"/>
    <a:srgbClr val="0043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B10C1C-3750-4774-9786-01F99F82B7EA}" v="18" dt="2024-08-19T17:29:33.722"/>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60"/>
  </p:normalViewPr>
  <p:slideViewPr>
    <p:cSldViewPr snapToGrid="0">
      <p:cViewPr varScale="1">
        <p:scale>
          <a:sx n="107" d="100"/>
          <a:sy n="107" d="100"/>
        </p:scale>
        <p:origin x="732" y="120"/>
      </p:cViewPr>
      <p:guideLst>
        <p:guide orient="horz" pos="432"/>
        <p:guide pos="504"/>
        <p:guide orient="horz" pos="57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Kurpiewski" userId="d2f50af0-a627-466b-a873-7c2a87394480" providerId="ADAL" clId="{0BB10C1C-3750-4774-9786-01F99F82B7EA}"/>
    <pc:docChg chg="custSel addSld delSld modSld">
      <pc:chgData name="David Kurpiewski" userId="d2f50af0-a627-466b-a873-7c2a87394480" providerId="ADAL" clId="{0BB10C1C-3750-4774-9786-01F99F82B7EA}" dt="2024-10-08T13:13:53.057" v="368" actId="6549"/>
      <pc:docMkLst>
        <pc:docMk/>
      </pc:docMkLst>
      <pc:sldChg chg="addSp delSp modSp add mod delAnim">
        <pc:chgData name="David Kurpiewski" userId="d2f50af0-a627-466b-a873-7c2a87394480" providerId="ADAL" clId="{0BB10C1C-3750-4774-9786-01F99F82B7EA}" dt="2024-08-13T13:01:04.910" v="355" actId="20577"/>
        <pc:sldMkLst>
          <pc:docMk/>
          <pc:sldMk cId="3684030784" sldId="2145707684"/>
        </pc:sldMkLst>
        <pc:spChg chg="add mod">
          <ac:chgData name="David Kurpiewski" userId="d2f50af0-a627-466b-a873-7c2a87394480" providerId="ADAL" clId="{0BB10C1C-3750-4774-9786-01F99F82B7EA}" dt="2024-07-22T12:58:19.087" v="291" actId="20577"/>
          <ac:spMkLst>
            <pc:docMk/>
            <pc:sldMk cId="3684030784" sldId="2145707684"/>
            <ac:spMk id="3" creationId="{894DEA4F-6073-4DFF-2971-B9FCC5C3CA48}"/>
          </ac:spMkLst>
        </pc:spChg>
        <pc:spChg chg="mod">
          <ac:chgData name="David Kurpiewski" userId="d2f50af0-a627-466b-a873-7c2a87394480" providerId="ADAL" clId="{0BB10C1C-3750-4774-9786-01F99F82B7EA}" dt="2024-07-18T20:28:43.092" v="138" actId="1076"/>
          <ac:spMkLst>
            <pc:docMk/>
            <pc:sldMk cId="3684030784" sldId="2145707684"/>
            <ac:spMk id="4" creationId="{8B681B68-5B87-5F96-A3C8-7CF240134DD3}"/>
          </ac:spMkLst>
        </pc:spChg>
        <pc:spChg chg="add mod">
          <ac:chgData name="David Kurpiewski" userId="d2f50af0-a627-466b-a873-7c2a87394480" providerId="ADAL" clId="{0BB10C1C-3750-4774-9786-01F99F82B7EA}" dt="2024-08-13T12:57:48.232" v="311" actId="20577"/>
          <ac:spMkLst>
            <pc:docMk/>
            <pc:sldMk cId="3684030784" sldId="2145707684"/>
            <ac:spMk id="5" creationId="{7A04A376-D03A-F1BF-1A18-F02062C5CD42}"/>
          </ac:spMkLst>
        </pc:spChg>
        <pc:spChg chg="add mod">
          <ac:chgData name="David Kurpiewski" userId="d2f50af0-a627-466b-a873-7c2a87394480" providerId="ADAL" clId="{0BB10C1C-3750-4774-9786-01F99F82B7EA}" dt="2024-08-13T13:01:04.910" v="355" actId="20577"/>
          <ac:spMkLst>
            <pc:docMk/>
            <pc:sldMk cId="3684030784" sldId="2145707684"/>
            <ac:spMk id="7" creationId="{9C4E825D-A86E-F3AD-56AC-4D67B81C9934}"/>
          </ac:spMkLst>
        </pc:spChg>
        <pc:spChg chg="del">
          <ac:chgData name="David Kurpiewski" userId="d2f50af0-a627-466b-a873-7c2a87394480" providerId="ADAL" clId="{0BB10C1C-3750-4774-9786-01F99F82B7EA}" dt="2024-07-18T20:30:26.550" v="203" actId="478"/>
          <ac:spMkLst>
            <pc:docMk/>
            <pc:sldMk cId="3684030784" sldId="2145707684"/>
            <ac:spMk id="10" creationId="{9A8B060D-E84C-A548-34B1-AB227153FE8A}"/>
          </ac:spMkLst>
        </pc:spChg>
        <pc:spChg chg="del">
          <ac:chgData name="David Kurpiewski" userId="d2f50af0-a627-466b-a873-7c2a87394480" providerId="ADAL" clId="{0BB10C1C-3750-4774-9786-01F99F82B7EA}" dt="2024-07-18T20:30:31.455" v="205" actId="478"/>
          <ac:spMkLst>
            <pc:docMk/>
            <pc:sldMk cId="3684030784" sldId="2145707684"/>
            <ac:spMk id="12" creationId="{6B81BAAD-A9C5-EFD7-7800-3A8DF3CF31B0}"/>
          </ac:spMkLst>
        </pc:spChg>
        <pc:spChg chg="del">
          <ac:chgData name="David Kurpiewski" userId="d2f50af0-a627-466b-a873-7c2a87394480" providerId="ADAL" clId="{0BB10C1C-3750-4774-9786-01F99F82B7EA}" dt="2024-07-18T20:30:30.147" v="204" actId="478"/>
          <ac:spMkLst>
            <pc:docMk/>
            <pc:sldMk cId="3684030784" sldId="2145707684"/>
            <ac:spMk id="16" creationId="{7A5BBC57-AB04-3380-992B-8F2398B101BB}"/>
          </ac:spMkLst>
        </pc:spChg>
        <pc:spChg chg="del">
          <ac:chgData name="David Kurpiewski" userId="d2f50af0-a627-466b-a873-7c2a87394480" providerId="ADAL" clId="{0BB10C1C-3750-4774-9786-01F99F82B7EA}" dt="2024-07-18T20:30:25.074" v="202" actId="478"/>
          <ac:spMkLst>
            <pc:docMk/>
            <pc:sldMk cId="3684030784" sldId="2145707684"/>
            <ac:spMk id="18" creationId="{0A3B525E-4565-655F-3BC3-6E9B7039A149}"/>
          </ac:spMkLst>
        </pc:spChg>
        <pc:picChg chg="mod">
          <ac:chgData name="David Kurpiewski" userId="d2f50af0-a627-466b-a873-7c2a87394480" providerId="ADAL" clId="{0BB10C1C-3750-4774-9786-01F99F82B7EA}" dt="2024-07-18T20:30:21.548" v="201" actId="1076"/>
          <ac:picMkLst>
            <pc:docMk/>
            <pc:sldMk cId="3684030784" sldId="2145707684"/>
            <ac:picMk id="8" creationId="{4CBAA137-969E-747B-4B00-925FC1530E6C}"/>
          </ac:picMkLst>
        </pc:picChg>
      </pc:sldChg>
      <pc:sldChg chg="add del">
        <pc:chgData name="David Kurpiewski" userId="d2f50af0-a627-466b-a873-7c2a87394480" providerId="ADAL" clId="{0BB10C1C-3750-4774-9786-01F99F82B7EA}" dt="2024-07-18T14:26:14.710" v="3" actId="47"/>
        <pc:sldMkLst>
          <pc:docMk/>
          <pc:sldMk cId="4116612284" sldId="2145707686"/>
        </pc:sldMkLst>
      </pc:sldChg>
      <pc:sldChg chg="delSp modSp mod">
        <pc:chgData name="David Kurpiewski" userId="d2f50af0-a627-466b-a873-7c2a87394480" providerId="ADAL" clId="{0BB10C1C-3750-4774-9786-01F99F82B7EA}" dt="2024-08-15T12:34:45.951" v="356" actId="478"/>
        <pc:sldMkLst>
          <pc:docMk/>
          <pc:sldMk cId="4189077344" sldId="2145707722"/>
        </pc:sldMkLst>
        <pc:spChg chg="del mod">
          <ac:chgData name="David Kurpiewski" userId="d2f50af0-a627-466b-a873-7c2a87394480" providerId="ADAL" clId="{0BB10C1C-3750-4774-9786-01F99F82B7EA}" dt="2024-08-15T12:34:45.951" v="356" actId="478"/>
          <ac:spMkLst>
            <pc:docMk/>
            <pc:sldMk cId="4189077344" sldId="2145707722"/>
            <ac:spMk id="3" creationId="{B1F739F5-96AE-C016-BDD5-51E44EE48928}"/>
          </ac:spMkLst>
        </pc:spChg>
      </pc:sldChg>
      <pc:sldChg chg="modSp mod modNotesTx">
        <pc:chgData name="David Kurpiewski" userId="d2f50af0-a627-466b-a873-7c2a87394480" providerId="ADAL" clId="{0BB10C1C-3750-4774-9786-01F99F82B7EA}" dt="2024-10-08T13:13:16.724" v="366" actId="20577"/>
        <pc:sldMkLst>
          <pc:docMk/>
          <pc:sldMk cId="2123840160" sldId="2145707813"/>
        </pc:sldMkLst>
        <pc:spChg chg="mod">
          <ac:chgData name="David Kurpiewski" userId="d2f50af0-a627-466b-a873-7c2a87394480" providerId="ADAL" clId="{0BB10C1C-3750-4774-9786-01F99F82B7EA}" dt="2024-10-08T13:13:04.569" v="363" actId="20577"/>
          <ac:spMkLst>
            <pc:docMk/>
            <pc:sldMk cId="2123840160" sldId="2145707813"/>
            <ac:spMk id="13" creationId="{E5D46604-355D-7933-57B5-6C262A51BBCF}"/>
          </ac:spMkLst>
        </pc:spChg>
        <pc:spChg chg="mod">
          <ac:chgData name="David Kurpiewski" userId="d2f50af0-a627-466b-a873-7c2a87394480" providerId="ADAL" clId="{0BB10C1C-3750-4774-9786-01F99F82B7EA}" dt="2024-10-08T13:13:16.724" v="366" actId="20577"/>
          <ac:spMkLst>
            <pc:docMk/>
            <pc:sldMk cId="2123840160" sldId="2145707813"/>
            <ac:spMk id="22" creationId="{E985DB03-039A-7520-4265-EEA00FC0CB1D}"/>
          </ac:spMkLst>
        </pc:spChg>
      </pc:sldChg>
      <pc:sldChg chg="addSp modSp mod modNotesTx">
        <pc:chgData name="David Kurpiewski" userId="d2f50af0-a627-466b-a873-7c2a87394480" providerId="ADAL" clId="{0BB10C1C-3750-4774-9786-01F99F82B7EA}" dt="2024-10-08T13:13:53.057" v="368" actId="6549"/>
        <pc:sldMkLst>
          <pc:docMk/>
          <pc:sldMk cId="2497845892" sldId="2145707817"/>
        </pc:sldMkLst>
        <pc:spChg chg="mod">
          <ac:chgData name="David Kurpiewski" userId="d2f50af0-a627-466b-a873-7c2a87394480" providerId="ADAL" clId="{0BB10C1C-3750-4774-9786-01F99F82B7EA}" dt="2024-07-18T15:00:41.472" v="127" actId="1076"/>
          <ac:spMkLst>
            <pc:docMk/>
            <pc:sldMk cId="2497845892" sldId="2145707817"/>
            <ac:spMk id="19" creationId="{A8DC4813-F02C-4BFB-4F14-779AD2D5AAC3}"/>
          </ac:spMkLst>
        </pc:spChg>
        <pc:grpChg chg="mod">
          <ac:chgData name="David Kurpiewski" userId="d2f50af0-a627-466b-a873-7c2a87394480" providerId="ADAL" clId="{0BB10C1C-3750-4774-9786-01F99F82B7EA}" dt="2024-07-18T15:00:41.472" v="127" actId="1076"/>
          <ac:grpSpMkLst>
            <pc:docMk/>
            <pc:sldMk cId="2497845892" sldId="2145707817"/>
            <ac:grpSpMk id="5" creationId="{CBA0177B-01D4-8AD5-EC17-E7DB2AEE9628}"/>
          </ac:grpSpMkLst>
        </pc:grpChg>
        <pc:grpChg chg="mod">
          <ac:chgData name="David Kurpiewski" userId="d2f50af0-a627-466b-a873-7c2a87394480" providerId="ADAL" clId="{0BB10C1C-3750-4774-9786-01F99F82B7EA}" dt="2024-07-18T15:00:41.472" v="127" actId="1076"/>
          <ac:grpSpMkLst>
            <pc:docMk/>
            <pc:sldMk cId="2497845892" sldId="2145707817"/>
            <ac:grpSpMk id="17" creationId="{A8C03E06-2A7A-9A96-F54D-4941ECDDE1A1}"/>
          </ac:grpSpMkLst>
        </pc:grpChg>
        <pc:picChg chg="mod">
          <ac:chgData name="David Kurpiewski" userId="d2f50af0-a627-466b-a873-7c2a87394480" providerId="ADAL" clId="{0BB10C1C-3750-4774-9786-01F99F82B7EA}" dt="2024-07-18T15:00:41.472" v="127" actId="1076"/>
          <ac:picMkLst>
            <pc:docMk/>
            <pc:sldMk cId="2497845892" sldId="2145707817"/>
            <ac:picMk id="2" creationId="{2C864AE1-C16D-E8E6-3083-DCDE9B603ADB}"/>
          </ac:picMkLst>
        </pc:picChg>
        <pc:picChg chg="mod">
          <ac:chgData name="David Kurpiewski" userId="d2f50af0-a627-466b-a873-7c2a87394480" providerId="ADAL" clId="{0BB10C1C-3750-4774-9786-01F99F82B7EA}" dt="2024-07-18T15:00:41.472" v="127" actId="1076"/>
          <ac:picMkLst>
            <pc:docMk/>
            <pc:sldMk cId="2497845892" sldId="2145707817"/>
            <ac:picMk id="6" creationId="{BC2577F0-26F4-ADBC-6B47-297973234923}"/>
          </ac:picMkLst>
        </pc:picChg>
        <pc:picChg chg="mod">
          <ac:chgData name="David Kurpiewski" userId="d2f50af0-a627-466b-a873-7c2a87394480" providerId="ADAL" clId="{0BB10C1C-3750-4774-9786-01F99F82B7EA}" dt="2024-07-18T15:00:41.472" v="127" actId="1076"/>
          <ac:picMkLst>
            <pc:docMk/>
            <pc:sldMk cId="2497845892" sldId="2145707817"/>
            <ac:picMk id="7" creationId="{5CA9249B-14C4-A993-5A64-635341EAA4FB}"/>
          </ac:picMkLst>
        </pc:picChg>
        <pc:picChg chg="mod">
          <ac:chgData name="David Kurpiewski" userId="d2f50af0-a627-466b-a873-7c2a87394480" providerId="ADAL" clId="{0BB10C1C-3750-4774-9786-01F99F82B7EA}" dt="2024-07-18T15:00:41.472" v="127" actId="1076"/>
          <ac:picMkLst>
            <pc:docMk/>
            <pc:sldMk cId="2497845892" sldId="2145707817"/>
            <ac:picMk id="8" creationId="{8A16250A-CC12-0F48-EEE7-D6CF1C2BF5A5}"/>
          </ac:picMkLst>
        </pc:picChg>
        <pc:picChg chg="mod">
          <ac:chgData name="David Kurpiewski" userId="d2f50af0-a627-466b-a873-7c2a87394480" providerId="ADAL" clId="{0BB10C1C-3750-4774-9786-01F99F82B7EA}" dt="2024-07-18T15:00:41.472" v="127" actId="1076"/>
          <ac:picMkLst>
            <pc:docMk/>
            <pc:sldMk cId="2497845892" sldId="2145707817"/>
            <ac:picMk id="9" creationId="{7BBC9C7A-375D-F0AC-25F8-D82F1D059E46}"/>
          </ac:picMkLst>
        </pc:picChg>
        <pc:picChg chg="mod">
          <ac:chgData name="David Kurpiewski" userId="d2f50af0-a627-466b-a873-7c2a87394480" providerId="ADAL" clId="{0BB10C1C-3750-4774-9786-01F99F82B7EA}" dt="2024-07-18T15:00:41.472" v="127" actId="1076"/>
          <ac:picMkLst>
            <pc:docMk/>
            <pc:sldMk cId="2497845892" sldId="2145707817"/>
            <ac:picMk id="10" creationId="{1167A5E5-48EC-8C19-21AF-F94AE7F9B73A}"/>
          </ac:picMkLst>
        </pc:picChg>
        <pc:picChg chg="mod">
          <ac:chgData name="David Kurpiewski" userId="d2f50af0-a627-466b-a873-7c2a87394480" providerId="ADAL" clId="{0BB10C1C-3750-4774-9786-01F99F82B7EA}" dt="2024-07-18T15:00:41.472" v="127" actId="1076"/>
          <ac:picMkLst>
            <pc:docMk/>
            <pc:sldMk cId="2497845892" sldId="2145707817"/>
            <ac:picMk id="11" creationId="{0CB0C4DE-23E2-E166-C06B-02F8D2B2DD00}"/>
          </ac:picMkLst>
        </pc:picChg>
        <pc:picChg chg="mod">
          <ac:chgData name="David Kurpiewski" userId="d2f50af0-a627-466b-a873-7c2a87394480" providerId="ADAL" clId="{0BB10C1C-3750-4774-9786-01F99F82B7EA}" dt="2024-07-18T15:00:41.472" v="127" actId="1076"/>
          <ac:picMkLst>
            <pc:docMk/>
            <pc:sldMk cId="2497845892" sldId="2145707817"/>
            <ac:picMk id="12" creationId="{09FE770F-5094-8572-A4DC-EEDB00BA482B}"/>
          </ac:picMkLst>
        </pc:picChg>
        <pc:picChg chg="mod">
          <ac:chgData name="David Kurpiewski" userId="d2f50af0-a627-466b-a873-7c2a87394480" providerId="ADAL" clId="{0BB10C1C-3750-4774-9786-01F99F82B7EA}" dt="2024-07-18T15:00:41.472" v="127" actId="1076"/>
          <ac:picMkLst>
            <pc:docMk/>
            <pc:sldMk cId="2497845892" sldId="2145707817"/>
            <ac:picMk id="13" creationId="{5E91EB26-A1B3-9171-D439-ED0E8F48E836}"/>
          </ac:picMkLst>
        </pc:picChg>
        <pc:picChg chg="mod">
          <ac:chgData name="David Kurpiewski" userId="d2f50af0-a627-466b-a873-7c2a87394480" providerId="ADAL" clId="{0BB10C1C-3750-4774-9786-01F99F82B7EA}" dt="2024-07-18T15:00:41.472" v="127" actId="1076"/>
          <ac:picMkLst>
            <pc:docMk/>
            <pc:sldMk cId="2497845892" sldId="2145707817"/>
            <ac:picMk id="14" creationId="{C4EAC06B-FBFD-B88F-0EA7-E56595A6E24B}"/>
          </ac:picMkLst>
        </pc:picChg>
        <pc:picChg chg="mod">
          <ac:chgData name="David Kurpiewski" userId="d2f50af0-a627-466b-a873-7c2a87394480" providerId="ADAL" clId="{0BB10C1C-3750-4774-9786-01F99F82B7EA}" dt="2024-07-18T15:00:47.034" v="128" actId="1076"/>
          <ac:picMkLst>
            <pc:docMk/>
            <pc:sldMk cId="2497845892" sldId="2145707817"/>
            <ac:picMk id="15" creationId="{A30D626A-62E0-AA11-A4F4-162F40B1EF38}"/>
          </ac:picMkLst>
        </pc:picChg>
        <pc:picChg chg="mod">
          <ac:chgData name="David Kurpiewski" userId="d2f50af0-a627-466b-a873-7c2a87394480" providerId="ADAL" clId="{0BB10C1C-3750-4774-9786-01F99F82B7EA}" dt="2024-07-18T15:00:41.472" v="127" actId="1076"/>
          <ac:picMkLst>
            <pc:docMk/>
            <pc:sldMk cId="2497845892" sldId="2145707817"/>
            <ac:picMk id="16" creationId="{F651F4E6-3FE3-D0AB-3B36-5E7AB725E304}"/>
          </ac:picMkLst>
        </pc:picChg>
        <pc:picChg chg="mod">
          <ac:chgData name="David Kurpiewski" userId="d2f50af0-a627-466b-a873-7c2a87394480" providerId="ADAL" clId="{0BB10C1C-3750-4774-9786-01F99F82B7EA}" dt="2024-07-18T15:00:41.472" v="127" actId="1076"/>
          <ac:picMkLst>
            <pc:docMk/>
            <pc:sldMk cId="2497845892" sldId="2145707817"/>
            <ac:picMk id="18" creationId="{97110DF2-7D35-CD4E-5CAD-CB71A1E9BF6D}"/>
          </ac:picMkLst>
        </pc:picChg>
        <pc:picChg chg="add mod">
          <ac:chgData name="David Kurpiewski" userId="d2f50af0-a627-466b-a873-7c2a87394480" providerId="ADAL" clId="{0BB10C1C-3750-4774-9786-01F99F82B7EA}" dt="2024-07-18T15:00:23.649" v="125" actId="1076"/>
          <ac:picMkLst>
            <pc:docMk/>
            <pc:sldMk cId="2497845892" sldId="2145707817"/>
            <ac:picMk id="22" creationId="{5150EC01-6B7D-7EB6-D915-67723A626B2F}"/>
          </ac:picMkLst>
        </pc:picChg>
      </pc:sldChg>
      <pc:sldChg chg="addSp modSp mod">
        <pc:chgData name="David Kurpiewski" userId="d2f50af0-a627-466b-a873-7c2a87394480" providerId="ADAL" clId="{0BB10C1C-3750-4774-9786-01F99F82B7EA}" dt="2024-07-24T14:57:07.562" v="309" actId="20577"/>
        <pc:sldMkLst>
          <pc:docMk/>
          <pc:sldMk cId="777464839" sldId="2145707869"/>
        </pc:sldMkLst>
        <pc:spChg chg="add mod">
          <ac:chgData name="David Kurpiewski" userId="d2f50af0-a627-466b-a873-7c2a87394480" providerId="ADAL" clId="{0BB10C1C-3750-4774-9786-01F99F82B7EA}" dt="2024-07-18T14:53:08.676" v="109" actId="207"/>
          <ac:spMkLst>
            <pc:docMk/>
            <pc:sldMk cId="777464839" sldId="2145707869"/>
            <ac:spMk id="2" creationId="{222E3C4D-3D55-E1F1-6A5C-12C849C971B2}"/>
          </ac:spMkLst>
        </pc:spChg>
        <pc:spChg chg="mod">
          <ac:chgData name="David Kurpiewski" userId="d2f50af0-a627-466b-a873-7c2a87394480" providerId="ADAL" clId="{0BB10C1C-3750-4774-9786-01F99F82B7EA}" dt="2024-07-24T14:57:07.562" v="309" actId="20577"/>
          <ac:spMkLst>
            <pc:docMk/>
            <pc:sldMk cId="777464839" sldId="2145707869"/>
            <ac:spMk id="4" creationId="{30CABC4B-146E-30DE-3430-0AB446CCC658}"/>
          </ac:spMkLst>
        </pc:spChg>
      </pc:sldChg>
      <pc:sldChg chg="new del">
        <pc:chgData name="David Kurpiewski" userId="d2f50af0-a627-466b-a873-7c2a87394480" providerId="ADAL" clId="{0BB10C1C-3750-4774-9786-01F99F82B7EA}" dt="2024-10-08T13:13:33.462" v="367" actId="47"/>
        <pc:sldMkLst>
          <pc:docMk/>
          <pc:sldMk cId="1762596145" sldId="2145707870"/>
        </pc:sldMkLst>
      </pc:sldChg>
      <pc:sldChg chg="new del">
        <pc:chgData name="David Kurpiewski" userId="d2f50af0-a627-466b-a873-7c2a87394480" providerId="ADAL" clId="{0BB10C1C-3750-4774-9786-01F99F82B7EA}" dt="2024-07-18T14:25:53.080" v="2" actId="47"/>
        <pc:sldMkLst>
          <pc:docMk/>
          <pc:sldMk cId="2494313266" sldId="2145707870"/>
        </pc:sldMkLst>
      </pc:sldChg>
      <pc:sldChg chg="new del">
        <pc:chgData name="David Kurpiewski" userId="d2f50af0-a627-466b-a873-7c2a87394480" providerId="ADAL" clId="{0BB10C1C-3750-4774-9786-01F99F82B7EA}" dt="2024-07-18T14:27:28.277" v="6" actId="47"/>
        <pc:sldMkLst>
          <pc:docMk/>
          <pc:sldMk cId="2976327077" sldId="2145707870"/>
        </pc:sldMkLst>
      </pc:sldChg>
      <pc:sldMasterChg chg="delSldLayout">
        <pc:chgData name="David Kurpiewski" userId="d2f50af0-a627-466b-a873-7c2a87394480" providerId="ADAL" clId="{0BB10C1C-3750-4774-9786-01F99F82B7EA}" dt="2024-07-18T14:26:14.710" v="3" actId="47"/>
        <pc:sldMasterMkLst>
          <pc:docMk/>
          <pc:sldMasterMk cId="1258129935" sldId="2147483764"/>
        </pc:sldMasterMkLst>
        <pc:sldLayoutChg chg="del">
          <pc:chgData name="David Kurpiewski" userId="d2f50af0-a627-466b-a873-7c2a87394480" providerId="ADAL" clId="{0BB10C1C-3750-4774-9786-01F99F82B7EA}" dt="2024-07-18T14:26:14.710" v="3" actId="47"/>
          <pc:sldLayoutMkLst>
            <pc:docMk/>
            <pc:sldMasterMk cId="1258129935" sldId="2147483764"/>
            <pc:sldLayoutMk cId="2792438685" sldId="214748381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005278-1DEF-4C7E-872E-1A6120B0DE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7A75A7-E8D5-4942-A838-F54DF1C4D4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A2AA62-A3E0-45AA-A53F-5D4A67DD36EC}" type="datetimeFigureOut">
              <a:rPr lang="en-US" smtClean="0"/>
              <a:t>10/8/2024</a:t>
            </a:fld>
            <a:endParaRPr lang="en-US"/>
          </a:p>
        </p:txBody>
      </p:sp>
      <p:sp>
        <p:nvSpPr>
          <p:cNvPr id="4" name="Footer Placeholder 3">
            <a:extLst>
              <a:ext uri="{FF2B5EF4-FFF2-40B4-BE49-F238E27FC236}">
                <a16:creationId xmlns:a16="http://schemas.microsoft.com/office/drawing/2014/main" id="{7A5BA7C2-4101-4C37-B194-524ABC8D84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1C97F8E-D864-4CA9-87FE-FB57D73A17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E2C79D-0169-476D-BB28-5109FEDC9668}" type="slidenum">
              <a:rPr lang="en-US" smtClean="0"/>
              <a:t>‹#›</a:t>
            </a:fld>
            <a:endParaRPr lang="en-US"/>
          </a:p>
        </p:txBody>
      </p:sp>
    </p:spTree>
    <p:extLst>
      <p:ext uri="{BB962C8B-B14F-4D97-AF65-F5344CB8AC3E}">
        <p14:creationId xmlns:p14="http://schemas.microsoft.com/office/powerpoint/2010/main" val="14326738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3D73F6-4008-7B4A-B33E-35875A7ACB64}"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39EE8E-C6D6-DB4E-8324-41ABC1658A63}" type="slidenum">
              <a:rPr lang="en-US" smtClean="0"/>
              <a:t>‹#›</a:t>
            </a:fld>
            <a:endParaRPr lang="en-US"/>
          </a:p>
        </p:txBody>
      </p:sp>
    </p:spTree>
    <p:extLst>
      <p:ext uri="{BB962C8B-B14F-4D97-AF65-F5344CB8AC3E}">
        <p14:creationId xmlns:p14="http://schemas.microsoft.com/office/powerpoint/2010/main" val="1522167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39EE8E-C6D6-DB4E-8324-41ABC1658A63}" type="slidenum">
              <a:rPr lang="en-US" smtClean="0"/>
              <a:t>1</a:t>
            </a:fld>
            <a:endParaRPr lang="en-US"/>
          </a:p>
        </p:txBody>
      </p:sp>
    </p:spTree>
    <p:extLst>
      <p:ext uri="{BB962C8B-B14F-4D97-AF65-F5344CB8AC3E}">
        <p14:creationId xmlns:p14="http://schemas.microsoft.com/office/powerpoint/2010/main" val="3439723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2E39EE8E-C6D6-DB4E-8324-41ABC1658A63}" type="slidenum">
              <a:rPr lang="en-US" smtClean="0"/>
              <a:t>2</a:t>
            </a:fld>
            <a:endParaRPr lang="en-US"/>
          </a:p>
        </p:txBody>
      </p:sp>
    </p:spTree>
    <p:extLst>
      <p:ext uri="{BB962C8B-B14F-4D97-AF65-F5344CB8AC3E}">
        <p14:creationId xmlns:p14="http://schemas.microsoft.com/office/powerpoint/2010/main" val="334131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59D328-0116-B046-9B9F-7D4BEAF8D079}" type="slidenum">
              <a:rPr lang="en-US" smtClean="0"/>
              <a:t>3</a:t>
            </a:fld>
            <a:endParaRPr lang="en-US"/>
          </a:p>
        </p:txBody>
      </p:sp>
    </p:spTree>
    <p:extLst>
      <p:ext uri="{BB962C8B-B14F-4D97-AF65-F5344CB8AC3E}">
        <p14:creationId xmlns:p14="http://schemas.microsoft.com/office/powerpoint/2010/main" val="4242680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E39EE8E-C6D6-DB4E-8324-41ABC1658A63}" type="slidenum">
              <a:rPr lang="en-US" smtClean="0"/>
              <a:t>4</a:t>
            </a:fld>
            <a:endParaRPr lang="en-US"/>
          </a:p>
        </p:txBody>
      </p:sp>
    </p:spTree>
    <p:extLst>
      <p:ext uri="{BB962C8B-B14F-4D97-AF65-F5344CB8AC3E}">
        <p14:creationId xmlns:p14="http://schemas.microsoft.com/office/powerpoint/2010/main" val="2357337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E39EE8E-C6D6-DB4E-8324-41ABC1658A63}" type="slidenum">
              <a:rPr lang="en-US" smtClean="0"/>
              <a:t>7</a:t>
            </a:fld>
            <a:endParaRPr lang="en-US"/>
          </a:p>
        </p:txBody>
      </p:sp>
    </p:spTree>
    <p:extLst>
      <p:ext uri="{BB962C8B-B14F-4D97-AF65-F5344CB8AC3E}">
        <p14:creationId xmlns:p14="http://schemas.microsoft.com/office/powerpoint/2010/main" val="2403358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39EE8E-C6D6-DB4E-8324-41ABC1658A63}" type="slidenum">
              <a:rPr lang="en-US" smtClean="0"/>
              <a:t>10</a:t>
            </a:fld>
            <a:endParaRPr lang="en-US"/>
          </a:p>
        </p:txBody>
      </p:sp>
    </p:spTree>
    <p:extLst>
      <p:ext uri="{BB962C8B-B14F-4D97-AF65-F5344CB8AC3E}">
        <p14:creationId xmlns:p14="http://schemas.microsoft.com/office/powerpoint/2010/main" val="1489025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39EE8E-C6D6-DB4E-8324-41ABC1658A63}" type="slidenum">
              <a:rPr lang="en-US" smtClean="0"/>
              <a:t>11</a:t>
            </a:fld>
            <a:endParaRPr lang="en-US"/>
          </a:p>
        </p:txBody>
      </p:sp>
    </p:spTree>
    <p:extLst>
      <p:ext uri="{BB962C8B-B14F-4D97-AF65-F5344CB8AC3E}">
        <p14:creationId xmlns:p14="http://schemas.microsoft.com/office/powerpoint/2010/main" val="636290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one Icon</a:t>
            </a:r>
          </a:p>
        </p:txBody>
      </p:sp>
      <p:sp>
        <p:nvSpPr>
          <p:cNvPr id="4" name="Slide Number Placeholder 3"/>
          <p:cNvSpPr>
            <a:spLocks noGrp="1"/>
          </p:cNvSpPr>
          <p:nvPr>
            <p:ph type="sldNum" sz="quarter" idx="5"/>
          </p:nvPr>
        </p:nvSpPr>
        <p:spPr/>
        <p:txBody>
          <a:bodyPr/>
          <a:lstStyle/>
          <a:p>
            <a:fld id="{CC9ACFE0-9DBF-44D0-8898-94FFF8CBC400}" type="slidenum">
              <a:rPr lang="en-US" smtClean="0"/>
              <a:t>12</a:t>
            </a:fld>
            <a:endParaRPr lang="en-US"/>
          </a:p>
        </p:txBody>
      </p:sp>
    </p:spTree>
    <p:extLst>
      <p:ext uri="{BB962C8B-B14F-4D97-AF65-F5344CB8AC3E}">
        <p14:creationId xmlns:p14="http://schemas.microsoft.com/office/powerpoint/2010/main" val="3727968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39EE8E-C6D6-DB4E-8324-41ABC1658A63}" type="slidenum">
              <a:rPr lang="en-US" smtClean="0"/>
              <a:t>13</a:t>
            </a:fld>
            <a:endParaRPr lang="en-US"/>
          </a:p>
        </p:txBody>
      </p:sp>
    </p:spTree>
    <p:extLst>
      <p:ext uri="{BB962C8B-B14F-4D97-AF65-F5344CB8AC3E}">
        <p14:creationId xmlns:p14="http://schemas.microsoft.com/office/powerpoint/2010/main" val="966246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hoto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0B1484-7DBC-FBAD-43A3-CD65A1D72227}"/>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A black and yellow sign with white text&#10;&#10;Description automatically generated">
            <a:extLst>
              <a:ext uri="{FF2B5EF4-FFF2-40B4-BE49-F238E27FC236}">
                <a16:creationId xmlns:a16="http://schemas.microsoft.com/office/drawing/2014/main" id="{7966EF29-A6F2-E24C-A32C-EB913C1023EB}"/>
              </a:ext>
            </a:extLst>
          </p:cNvPr>
          <p:cNvPicPr>
            <a:picLocks noChangeAspect="1"/>
          </p:cNvPicPr>
          <p:nvPr userDrawn="1"/>
        </p:nvPicPr>
        <p:blipFill>
          <a:blip r:embed="rId3"/>
          <a:stretch>
            <a:fillRect/>
          </a:stretch>
        </p:blipFill>
        <p:spPr>
          <a:xfrm>
            <a:off x="621182" y="4741315"/>
            <a:ext cx="2509410" cy="1534486"/>
          </a:xfrm>
          <a:prstGeom prst="rect">
            <a:avLst/>
          </a:prstGeom>
        </p:spPr>
      </p:pic>
      <p:sp>
        <p:nvSpPr>
          <p:cNvPr id="10" name="Title 1">
            <a:extLst>
              <a:ext uri="{FF2B5EF4-FFF2-40B4-BE49-F238E27FC236}">
                <a16:creationId xmlns:a16="http://schemas.microsoft.com/office/drawing/2014/main" id="{50AE814D-BB56-1F3F-570A-AD4ED7AFA3F3}"/>
              </a:ext>
            </a:extLst>
          </p:cNvPr>
          <p:cNvSpPr>
            <a:spLocks noGrp="1"/>
          </p:cNvSpPr>
          <p:nvPr>
            <p:ph type="ctrTitle" hasCustomPrompt="1"/>
          </p:nvPr>
        </p:nvSpPr>
        <p:spPr>
          <a:xfrm>
            <a:off x="770420" y="888093"/>
            <a:ext cx="4720344" cy="2802169"/>
          </a:xfrm>
          <a:effectLst>
            <a:outerShdw blurRad="1270000" dist="50800" dir="5400000" algn="ctr" rotWithShape="0">
              <a:srgbClr val="000000">
                <a:alpha val="74032"/>
              </a:srgbClr>
            </a:outerShdw>
          </a:effectLst>
        </p:spPr>
        <p:txBody>
          <a:bodyPr anchor="b">
            <a:normAutofit/>
          </a:bodyPr>
          <a:lstStyle>
            <a:lvl1pPr algn="l">
              <a:lnSpc>
                <a:spcPct val="100000"/>
              </a:lnSpc>
              <a:defRPr sz="5249" b="1" i="0" cap="none"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11" name="Subtitle 2">
            <a:extLst>
              <a:ext uri="{FF2B5EF4-FFF2-40B4-BE49-F238E27FC236}">
                <a16:creationId xmlns:a16="http://schemas.microsoft.com/office/drawing/2014/main" id="{335AC832-329C-E3EB-8313-391DD41094BB}"/>
              </a:ext>
            </a:extLst>
          </p:cNvPr>
          <p:cNvSpPr>
            <a:spLocks noGrp="1"/>
          </p:cNvSpPr>
          <p:nvPr>
            <p:ph type="subTitle" idx="1" hasCustomPrompt="1"/>
          </p:nvPr>
        </p:nvSpPr>
        <p:spPr>
          <a:xfrm>
            <a:off x="770420" y="3768082"/>
            <a:ext cx="4720344" cy="1028098"/>
          </a:xfrm>
          <a:prstGeom prst="rect">
            <a:avLst/>
          </a:prstGeom>
          <a:effectLst>
            <a:outerShdw blurRad="1270000" dist="50800" dir="5400000" algn="ctr" rotWithShape="0">
              <a:srgbClr val="000000">
                <a:alpha val="74032"/>
              </a:srgbClr>
            </a:outerShdw>
          </a:effectLst>
        </p:spPr>
        <p:txBody>
          <a:bodyPr>
            <a:normAutofit/>
          </a:bodyPr>
          <a:lstStyle>
            <a:lvl1pPr marL="0" indent="0" algn="l">
              <a:lnSpc>
                <a:spcPct val="100000"/>
              </a:lnSpc>
              <a:buNone/>
              <a:defRPr sz="2000" b="1" i="0" cap="none" spc="15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subtitle style</a:t>
            </a:r>
          </a:p>
        </p:txBody>
      </p:sp>
    </p:spTree>
    <p:extLst>
      <p:ext uri="{BB962C8B-B14F-4D97-AF65-F5344CB8AC3E}">
        <p14:creationId xmlns:p14="http://schemas.microsoft.com/office/powerpoint/2010/main" val="2634196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9939" y="798453"/>
            <a:ext cx="6249219" cy="823071"/>
          </a:xfrm>
        </p:spPr>
        <p:txBody>
          <a:bodyPr/>
          <a:lstStyle>
            <a:lvl1pPr>
              <a:defRPr>
                <a:solidFill>
                  <a:schemeClr val="bg2"/>
                </a:solidFill>
              </a:defRPr>
            </a:lvl1pPr>
          </a:lstStyle>
          <a:p>
            <a:r>
              <a:rPr lang="en-US"/>
              <a:t>Click to edit title style</a:t>
            </a:r>
          </a:p>
        </p:txBody>
      </p:sp>
      <p:sp>
        <p:nvSpPr>
          <p:cNvPr id="3" name="Content Placeholder 2"/>
          <p:cNvSpPr>
            <a:spLocks noGrp="1"/>
          </p:cNvSpPr>
          <p:nvPr>
            <p:ph idx="1" hasCustomPrompt="1"/>
          </p:nvPr>
        </p:nvSpPr>
        <p:spPr>
          <a:xfrm>
            <a:off x="689939" y="1646238"/>
            <a:ext cx="6249219" cy="4351338"/>
          </a:xfrm>
          <a:prstGeom prst="rect">
            <a:avLst/>
          </a:prstGeom>
        </p:spPr>
        <p:txBody>
          <a:bodyPr>
            <a:normAutofit/>
          </a:bodyPr>
          <a:lstStyle>
            <a:lvl1pPr>
              <a:lnSpc>
                <a:spcPct val="110000"/>
              </a:lnSpc>
              <a:spcBef>
                <a:spcPts val="1200"/>
              </a:spcBef>
              <a:defRPr sz="1800">
                <a:solidFill>
                  <a:schemeClr val="tx2"/>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a:t>Click to edit text styles</a:t>
            </a:r>
          </a:p>
        </p:txBody>
      </p:sp>
      <p:sp>
        <p:nvSpPr>
          <p:cNvPr id="6" name="Slide Number Placeholder 5"/>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
        <p:nvSpPr>
          <p:cNvPr id="20" name="Text Placeholder 19">
            <a:extLst>
              <a:ext uri="{FF2B5EF4-FFF2-40B4-BE49-F238E27FC236}">
                <a16:creationId xmlns:a16="http://schemas.microsoft.com/office/drawing/2014/main" id="{4957EDC0-4805-ED77-CA2F-F8DFD7E2785E}"/>
              </a:ext>
            </a:extLst>
          </p:cNvPr>
          <p:cNvSpPr>
            <a:spLocks noGrp="1"/>
          </p:cNvSpPr>
          <p:nvPr>
            <p:ph type="body" sz="quarter" idx="13" hasCustomPrompt="1"/>
          </p:nvPr>
        </p:nvSpPr>
        <p:spPr>
          <a:xfrm>
            <a:off x="689939" y="314266"/>
            <a:ext cx="6249219" cy="484188"/>
          </a:xfrm>
          <a:prstGeom prst="rect">
            <a:avLst/>
          </a:prstGeom>
        </p:spPr>
        <p:txBody>
          <a:bodyPr anchor="b">
            <a:normAutofit/>
          </a:bodyPr>
          <a:lstStyle>
            <a:lvl1pPr>
              <a:defRPr sz="1600" cap="none" spc="150" baseline="0">
                <a:solidFill>
                  <a:schemeClr val="tx1"/>
                </a:solidFill>
                <a:latin typeface="Calibri" panose="020F0502020204030204" pitchFamily="34" charset="0"/>
                <a:cs typeface="Calibri" panose="020F0502020204030204" pitchFamily="34" charset="0"/>
              </a:defRPr>
            </a:lvl1pPr>
          </a:lstStyle>
          <a:p>
            <a:pPr lvl="0"/>
            <a:r>
              <a:rPr lang="en-US"/>
              <a:t>Click to edit text styles</a:t>
            </a:r>
          </a:p>
        </p:txBody>
      </p:sp>
      <p:sp>
        <p:nvSpPr>
          <p:cNvPr id="12" name="Picture Placeholder 10">
            <a:extLst>
              <a:ext uri="{FF2B5EF4-FFF2-40B4-BE49-F238E27FC236}">
                <a16:creationId xmlns:a16="http://schemas.microsoft.com/office/drawing/2014/main" id="{FC4296FE-CAC4-ED59-F7D7-2DC698459BA6}"/>
              </a:ext>
            </a:extLst>
          </p:cNvPr>
          <p:cNvSpPr>
            <a:spLocks noGrp="1"/>
          </p:cNvSpPr>
          <p:nvPr>
            <p:ph type="pic" sz="quarter" idx="14"/>
          </p:nvPr>
        </p:nvSpPr>
        <p:spPr>
          <a:xfrm>
            <a:off x="7337691" y="798453"/>
            <a:ext cx="4164370" cy="5199123"/>
          </a:xfrm>
        </p:spPr>
        <p:txBody>
          <a:bodyPr/>
          <a:lstStyle/>
          <a:p>
            <a:endParaRPr lang="en-US"/>
          </a:p>
        </p:txBody>
      </p:sp>
      <p:sp>
        <p:nvSpPr>
          <p:cNvPr id="13" name="Rectangle 12">
            <a:extLst>
              <a:ext uri="{FF2B5EF4-FFF2-40B4-BE49-F238E27FC236}">
                <a16:creationId xmlns:a16="http://schemas.microsoft.com/office/drawing/2014/main" id="{A269780B-585D-48E7-5BBA-110162D83789}"/>
              </a:ext>
            </a:extLst>
          </p:cNvPr>
          <p:cNvSpPr/>
          <p:nvPr userDrawn="1"/>
        </p:nvSpPr>
        <p:spPr>
          <a:xfrm>
            <a:off x="7248802" y="798453"/>
            <a:ext cx="1789014" cy="51991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01100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AFE471-9A41-E783-15DE-DD492DC8C947}"/>
              </a:ext>
            </a:extLst>
          </p:cNvPr>
          <p:cNvSpPr/>
          <p:nvPr userDrawn="1"/>
        </p:nvSpPr>
        <p:spPr>
          <a:xfrm>
            <a:off x="259249" y="251557"/>
            <a:ext cx="11673501" cy="63548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p:nvPr>
        </p:nvSpPr>
        <p:spPr>
          <a:xfrm>
            <a:off x="1440123" y="2261567"/>
            <a:ext cx="9311753" cy="1909567"/>
          </a:xfrm>
        </p:spPr>
        <p:txBody>
          <a:bodyPr anchor="ctr">
            <a:normAutofit/>
          </a:bodyPr>
          <a:lstStyle>
            <a:lvl1pPr algn="ctr">
              <a:lnSpc>
                <a:spcPct val="100000"/>
              </a:lnSpc>
              <a:defRPr sz="6899" b="1" i="0" cap="none"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a:t>
            </a:r>
          </a:p>
        </p:txBody>
      </p:sp>
      <p:sp>
        <p:nvSpPr>
          <p:cNvPr id="6" name="Slide Number Placeholder 5">
            <a:extLst>
              <a:ext uri="{FF2B5EF4-FFF2-40B4-BE49-F238E27FC236}">
                <a16:creationId xmlns:a16="http://schemas.microsoft.com/office/drawing/2014/main" id="{2ECB3ABE-CEC2-FB23-F7E9-C262F512936D}"/>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tx1"/>
                </a:solidFill>
              </a:defRPr>
            </a:lvl1pPr>
          </a:lstStyle>
          <a:p>
            <a:fld id="{682A1055-845A-D14A-971D-E1FB772C0617}" type="slidenum">
              <a:rPr lang="en-US" smtClean="0"/>
              <a:pPr/>
              <a:t>‹#›</a:t>
            </a:fld>
            <a:endParaRPr lang="en-US"/>
          </a:p>
        </p:txBody>
      </p:sp>
    </p:spTree>
    <p:extLst>
      <p:ext uri="{BB962C8B-B14F-4D97-AF65-F5344CB8AC3E}">
        <p14:creationId xmlns:p14="http://schemas.microsoft.com/office/powerpoint/2010/main" val="1898714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Swoosh-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3D841F-408A-CFE7-4E19-613EB8FC3753}"/>
              </a:ext>
            </a:extLst>
          </p:cNvPr>
          <p:cNvSpPr/>
          <p:nvPr userDrawn="1"/>
        </p:nvSpPr>
        <p:spPr>
          <a:xfrm>
            <a:off x="-1" y="0"/>
            <a:ext cx="794118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Rectangle 10">
            <a:extLst>
              <a:ext uri="{FF2B5EF4-FFF2-40B4-BE49-F238E27FC236}">
                <a16:creationId xmlns:a16="http://schemas.microsoft.com/office/drawing/2014/main" id="{B5FDDCD7-BCEF-888F-7A74-7AAA42D99A69}"/>
              </a:ext>
            </a:extLst>
          </p:cNvPr>
          <p:cNvSpPr/>
          <p:nvPr userDrawn="1"/>
        </p:nvSpPr>
        <p:spPr>
          <a:xfrm>
            <a:off x="7275064" y="0"/>
            <a:ext cx="4916936" cy="7984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Rectangle 2">
            <a:extLst>
              <a:ext uri="{FF2B5EF4-FFF2-40B4-BE49-F238E27FC236}">
                <a16:creationId xmlns:a16="http://schemas.microsoft.com/office/drawing/2014/main" id="{DFAFE471-9A41-E783-15DE-DD492DC8C947}"/>
              </a:ext>
            </a:extLst>
          </p:cNvPr>
          <p:cNvSpPr/>
          <p:nvPr userDrawn="1"/>
        </p:nvSpPr>
        <p:spPr>
          <a:xfrm>
            <a:off x="259249" y="5981700"/>
            <a:ext cx="2940734" cy="6247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Freeform 17">
            <a:extLst>
              <a:ext uri="{FF2B5EF4-FFF2-40B4-BE49-F238E27FC236}">
                <a16:creationId xmlns:a16="http://schemas.microsoft.com/office/drawing/2014/main" id="{DCFA8ABF-9E5A-98F6-8A1D-648053A0ABBA}"/>
              </a:ext>
            </a:extLst>
          </p:cNvPr>
          <p:cNvSpPr/>
          <p:nvPr userDrawn="1"/>
        </p:nvSpPr>
        <p:spPr>
          <a:xfrm rot="7184372" flipH="1" flipV="1">
            <a:off x="4705796" y="1802420"/>
            <a:ext cx="8424551" cy="3289326"/>
          </a:xfrm>
          <a:custGeom>
            <a:avLst/>
            <a:gdLst>
              <a:gd name="connsiteX0" fmla="*/ 16303890 w 16849102"/>
              <a:gd name="connsiteY0" fmla="*/ 4321828 h 6579508"/>
              <a:gd name="connsiteX1" fmla="*/ 16837354 w 16849102"/>
              <a:gd name="connsiteY1" fmla="*/ 5912976 h 6579508"/>
              <a:gd name="connsiteX2" fmla="*/ 16849102 w 16849102"/>
              <a:gd name="connsiteY2" fmla="*/ 6018851 h 6579508"/>
              <a:gd name="connsiteX3" fmla="*/ 15867740 w 16849102"/>
              <a:gd name="connsiteY3" fmla="*/ 6579508 h 6579508"/>
              <a:gd name="connsiteX4" fmla="*/ 15740934 w 16849102"/>
              <a:gd name="connsiteY4" fmla="*/ 6415580 h 6579508"/>
              <a:gd name="connsiteX5" fmla="*/ 8244487 w 16849102"/>
              <a:gd name="connsiteY5" fmla="*/ 3596442 h 6579508"/>
              <a:gd name="connsiteX6" fmla="*/ 2050231 w 16849102"/>
              <a:gd name="connsiteY6" fmla="*/ 5259701 h 6579508"/>
              <a:gd name="connsiteX7" fmla="*/ 1795328 w 16849102"/>
              <a:gd name="connsiteY7" fmla="*/ 5438192 h 6579508"/>
              <a:gd name="connsiteX8" fmla="*/ 0 w 16849102"/>
              <a:gd name="connsiteY8" fmla="*/ 2295687 h 6579508"/>
              <a:gd name="connsiteX9" fmla="*/ 174091 w 16849102"/>
              <a:gd name="connsiteY9" fmla="*/ 2157918 h 6579508"/>
              <a:gd name="connsiteX10" fmla="*/ 7282234 w 16849102"/>
              <a:gd name="connsiteY10" fmla="*/ 0 h 6579508"/>
              <a:gd name="connsiteX11" fmla="*/ 16303890 w 16849102"/>
              <a:gd name="connsiteY11" fmla="*/ 4321828 h 657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9102" h="6579508">
                <a:moveTo>
                  <a:pt x="16303890" y="4321828"/>
                </a:moveTo>
                <a:cubicBezTo>
                  <a:pt x="16573314" y="4826206"/>
                  <a:pt x="16755338" y="5359463"/>
                  <a:pt x="16837354" y="5912976"/>
                </a:cubicBezTo>
                <a:lnTo>
                  <a:pt x="16849102" y="6018851"/>
                </a:lnTo>
                <a:lnTo>
                  <a:pt x="15867740" y="6579508"/>
                </a:lnTo>
                <a:lnTo>
                  <a:pt x="15740934" y="6415580"/>
                </a:lnTo>
                <a:cubicBezTo>
                  <a:pt x="14370173" y="4745006"/>
                  <a:pt x="11527439" y="3596441"/>
                  <a:pt x="8244487" y="3596442"/>
                </a:cubicBezTo>
                <a:cubicBezTo>
                  <a:pt x="5789609" y="3596441"/>
                  <a:pt x="3581207" y="4237976"/>
                  <a:pt x="2050231" y="5259701"/>
                </a:cubicBezTo>
                <a:lnTo>
                  <a:pt x="1795328" y="5438192"/>
                </a:lnTo>
                <a:lnTo>
                  <a:pt x="0" y="2295687"/>
                </a:lnTo>
                <a:lnTo>
                  <a:pt x="174091" y="2157918"/>
                </a:lnTo>
                <a:cubicBezTo>
                  <a:pt x="1931680" y="832289"/>
                  <a:pt x="4466402" y="0"/>
                  <a:pt x="7282234" y="0"/>
                </a:cubicBezTo>
                <a:cubicBezTo>
                  <a:pt x="11424555" y="0"/>
                  <a:pt x="14956766" y="1799933"/>
                  <a:pt x="16303890" y="4321828"/>
                </a:cubicBezTo>
                <a:close/>
              </a:path>
            </a:pathLst>
          </a:custGeom>
          <a:solidFill>
            <a:schemeClr val="accent1"/>
          </a:solidFill>
          <a:ln w="16933" cap="flat">
            <a:noFill/>
            <a:prstDash val="solid"/>
            <a:miter/>
          </a:ln>
        </p:spPr>
        <p:txBody>
          <a:bodyPr wrap="square" rtlCol="0" anchor="ctr">
            <a:noAutofit/>
          </a:bodyPr>
          <a:lstStyle/>
          <a:p>
            <a:endParaRPr lang="en-US" sz="900"/>
          </a:p>
        </p:txBody>
      </p:sp>
      <p:sp>
        <p:nvSpPr>
          <p:cNvPr id="16" name="Freeform 15">
            <a:extLst>
              <a:ext uri="{FF2B5EF4-FFF2-40B4-BE49-F238E27FC236}">
                <a16:creationId xmlns:a16="http://schemas.microsoft.com/office/drawing/2014/main" id="{F3CD2698-023A-8608-F8FA-BD1E680BEB4C}"/>
              </a:ext>
            </a:extLst>
          </p:cNvPr>
          <p:cNvSpPr/>
          <p:nvPr userDrawn="1"/>
        </p:nvSpPr>
        <p:spPr>
          <a:xfrm rot="7184372" flipH="1" flipV="1">
            <a:off x="4608696" y="1688535"/>
            <a:ext cx="8560147" cy="3283505"/>
          </a:xfrm>
          <a:custGeom>
            <a:avLst/>
            <a:gdLst>
              <a:gd name="connsiteX0" fmla="*/ 16444187 w 17120293"/>
              <a:gd name="connsiteY0" fmla="*/ 4087549 h 6567866"/>
              <a:gd name="connsiteX1" fmla="*/ 16576833 w 17120293"/>
              <a:gd name="connsiteY1" fmla="*/ 4321828 h 6567866"/>
              <a:gd name="connsiteX2" fmla="*/ 17110296 w 17120293"/>
              <a:gd name="connsiteY2" fmla="*/ 5912976 h 6567866"/>
              <a:gd name="connsiteX3" fmla="*/ 17120293 w 17120293"/>
              <a:gd name="connsiteY3" fmla="*/ 6003065 h 6567866"/>
              <a:gd name="connsiteX4" fmla="*/ 16131677 w 17120293"/>
              <a:gd name="connsiteY4" fmla="*/ 6567866 h 6567866"/>
              <a:gd name="connsiteX5" fmla="*/ 16013877 w 17120293"/>
              <a:gd name="connsiteY5" fmla="*/ 6415582 h 6567866"/>
              <a:gd name="connsiteX6" fmla="*/ 8517430 w 17120293"/>
              <a:gd name="connsiteY6" fmla="*/ 3596441 h 6567866"/>
              <a:gd name="connsiteX7" fmla="*/ 1811659 w 17120293"/>
              <a:gd name="connsiteY7" fmla="*/ 5635671 h 6567866"/>
              <a:gd name="connsiteX8" fmla="*/ 1789058 w 17120293"/>
              <a:gd name="connsiteY8" fmla="*/ 5654948 h 6567866"/>
              <a:gd name="connsiteX9" fmla="*/ 0 w 17120293"/>
              <a:gd name="connsiteY9" fmla="*/ 2523418 h 6567866"/>
              <a:gd name="connsiteX10" fmla="*/ 145039 w 17120293"/>
              <a:gd name="connsiteY10" fmla="*/ 2396906 h 6567866"/>
              <a:gd name="connsiteX11" fmla="*/ 7555176 w 17120293"/>
              <a:gd name="connsiteY11" fmla="*/ 1 h 6567866"/>
              <a:gd name="connsiteX12" fmla="*/ 16444187 w 17120293"/>
              <a:gd name="connsiteY12" fmla="*/ 4087549 h 656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20293" h="6567866">
                <a:moveTo>
                  <a:pt x="16444187" y="4087549"/>
                </a:moveTo>
                <a:cubicBezTo>
                  <a:pt x="16490504" y="4164915"/>
                  <a:pt x="16534735" y="4243019"/>
                  <a:pt x="16576833" y="4321828"/>
                </a:cubicBezTo>
                <a:cubicBezTo>
                  <a:pt x="16846256" y="4826206"/>
                  <a:pt x="17028281" y="5359465"/>
                  <a:pt x="17110296" y="5912976"/>
                </a:cubicBezTo>
                <a:lnTo>
                  <a:pt x="17120293" y="6003065"/>
                </a:lnTo>
                <a:lnTo>
                  <a:pt x="16131677" y="6567866"/>
                </a:lnTo>
                <a:lnTo>
                  <a:pt x="16013877" y="6415582"/>
                </a:lnTo>
                <a:cubicBezTo>
                  <a:pt x="14643117" y="4745008"/>
                  <a:pt x="11800382" y="3596441"/>
                  <a:pt x="8517430" y="3596441"/>
                </a:cubicBezTo>
                <a:cubicBezTo>
                  <a:pt x="5773743" y="3596441"/>
                  <a:pt x="3337936" y="4397805"/>
                  <a:pt x="1811659" y="5635671"/>
                </a:cubicBezTo>
                <a:lnTo>
                  <a:pt x="1789058" y="5654948"/>
                </a:lnTo>
                <a:lnTo>
                  <a:pt x="0" y="2523418"/>
                </a:lnTo>
                <a:lnTo>
                  <a:pt x="145039" y="2396906"/>
                </a:lnTo>
                <a:cubicBezTo>
                  <a:pt x="1907393" y="933086"/>
                  <a:pt x="4573707" y="1"/>
                  <a:pt x="7555176" y="1"/>
                </a:cubicBezTo>
                <a:cubicBezTo>
                  <a:pt x="11568050" y="0"/>
                  <a:pt x="15008350" y="1689197"/>
                  <a:pt x="16444187" y="4087549"/>
                </a:cubicBezTo>
                <a:close/>
              </a:path>
            </a:pathLst>
          </a:custGeom>
          <a:solidFill>
            <a:schemeClr val="accent6"/>
          </a:solidFill>
          <a:ln w="16933" cap="flat">
            <a:noFill/>
            <a:prstDash val="solid"/>
            <a:miter/>
          </a:ln>
        </p:spPr>
        <p:txBody>
          <a:bodyPr wrap="square" rtlCol="0" anchor="ctr">
            <a:noAutofit/>
          </a:bodyPr>
          <a:lstStyle/>
          <a:p>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p:nvPr>
        </p:nvSpPr>
        <p:spPr>
          <a:xfrm>
            <a:off x="689940" y="798454"/>
            <a:ext cx="7462399" cy="1093847"/>
          </a:xfrm>
        </p:spPr>
        <p:txBody>
          <a:bodyPr anchor="t">
            <a:normAutofit/>
          </a:bodyPr>
          <a:lstStyle>
            <a:lvl1pPr algn="l">
              <a:lnSpc>
                <a:spcPct val="100000"/>
              </a:lnSpc>
              <a:defRPr sz="6899" b="1" i="0" cap="none"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a:t>
            </a:r>
          </a:p>
        </p:txBody>
      </p:sp>
      <p:sp>
        <p:nvSpPr>
          <p:cNvPr id="6" name="Slide Number Placeholder 5">
            <a:extLst>
              <a:ext uri="{FF2B5EF4-FFF2-40B4-BE49-F238E27FC236}">
                <a16:creationId xmlns:a16="http://schemas.microsoft.com/office/drawing/2014/main" id="{2ECB3ABE-CEC2-FB23-F7E9-C262F512936D}"/>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tx1"/>
                </a:solidFill>
              </a:defRPr>
            </a:lvl1pPr>
          </a:lstStyle>
          <a:p>
            <a:fld id="{682A1055-845A-D14A-971D-E1FB772C0617}" type="slidenum">
              <a:rPr lang="en-US" smtClean="0"/>
              <a:pPr/>
              <a:t>‹#›</a:t>
            </a:fld>
            <a:endParaRPr lang="en-US"/>
          </a:p>
        </p:txBody>
      </p:sp>
      <p:sp>
        <p:nvSpPr>
          <p:cNvPr id="12" name="Rectangle 11">
            <a:extLst>
              <a:ext uri="{FF2B5EF4-FFF2-40B4-BE49-F238E27FC236}">
                <a16:creationId xmlns:a16="http://schemas.microsoft.com/office/drawing/2014/main" id="{C9A8144A-34D2-623D-B2A6-B4A5E9E8A492}"/>
              </a:ext>
            </a:extLst>
          </p:cNvPr>
          <p:cNvSpPr/>
          <p:nvPr userDrawn="1"/>
        </p:nvSpPr>
        <p:spPr>
          <a:xfrm>
            <a:off x="5368743" y="5486400"/>
            <a:ext cx="2091250" cy="137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Rectangle 12">
            <a:extLst>
              <a:ext uri="{FF2B5EF4-FFF2-40B4-BE49-F238E27FC236}">
                <a16:creationId xmlns:a16="http://schemas.microsoft.com/office/drawing/2014/main" id="{BD38D176-F547-0472-ED98-113CF7783AB0}"/>
              </a:ext>
            </a:extLst>
          </p:cNvPr>
          <p:cNvSpPr/>
          <p:nvPr userDrawn="1"/>
        </p:nvSpPr>
        <p:spPr>
          <a:xfrm>
            <a:off x="6465273" y="666206"/>
            <a:ext cx="2808148" cy="15418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0" name="Graphic 19">
            <a:extLst>
              <a:ext uri="{FF2B5EF4-FFF2-40B4-BE49-F238E27FC236}">
                <a16:creationId xmlns:a16="http://schemas.microsoft.com/office/drawing/2014/main" id="{32DA9D60-2574-1DBF-7F47-402D2134A6C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42023" y="4521199"/>
            <a:ext cx="2492837" cy="1378934"/>
          </a:xfrm>
          <a:prstGeom prst="rect">
            <a:avLst/>
          </a:prstGeom>
        </p:spPr>
      </p:pic>
    </p:spTree>
    <p:extLst>
      <p:ext uri="{BB962C8B-B14F-4D97-AF65-F5344CB8AC3E}">
        <p14:creationId xmlns:p14="http://schemas.microsoft.com/office/powerpoint/2010/main" val="2608514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Swoosh-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6052E1F-1289-7F3B-E236-753A385A7661}"/>
              </a:ext>
            </a:extLst>
          </p:cNvPr>
          <p:cNvSpPr/>
          <p:nvPr userDrawn="1"/>
        </p:nvSpPr>
        <p:spPr>
          <a:xfrm>
            <a:off x="-1" y="0"/>
            <a:ext cx="794118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a:extLst>
              <a:ext uri="{FF2B5EF4-FFF2-40B4-BE49-F238E27FC236}">
                <a16:creationId xmlns:a16="http://schemas.microsoft.com/office/drawing/2014/main" id="{1AFD5FC2-DF3F-A028-9B42-6A84AB353639}"/>
              </a:ext>
            </a:extLst>
          </p:cNvPr>
          <p:cNvSpPr/>
          <p:nvPr userDrawn="1"/>
        </p:nvSpPr>
        <p:spPr>
          <a:xfrm>
            <a:off x="7275064" y="0"/>
            <a:ext cx="4916936" cy="7984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Rectangle 22">
            <a:extLst>
              <a:ext uri="{FF2B5EF4-FFF2-40B4-BE49-F238E27FC236}">
                <a16:creationId xmlns:a16="http://schemas.microsoft.com/office/drawing/2014/main" id="{CCEB4664-7309-6564-6DDE-3B910FC06E9A}"/>
              </a:ext>
            </a:extLst>
          </p:cNvPr>
          <p:cNvSpPr/>
          <p:nvPr userDrawn="1"/>
        </p:nvSpPr>
        <p:spPr>
          <a:xfrm>
            <a:off x="259249" y="5981700"/>
            <a:ext cx="2940734" cy="6247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Freeform 23">
            <a:extLst>
              <a:ext uri="{FF2B5EF4-FFF2-40B4-BE49-F238E27FC236}">
                <a16:creationId xmlns:a16="http://schemas.microsoft.com/office/drawing/2014/main" id="{FECCA518-5590-F9A1-0FC4-47E387BFA21B}"/>
              </a:ext>
            </a:extLst>
          </p:cNvPr>
          <p:cNvSpPr/>
          <p:nvPr userDrawn="1"/>
        </p:nvSpPr>
        <p:spPr>
          <a:xfrm rot="7184372" flipH="1" flipV="1">
            <a:off x="4705796" y="1802420"/>
            <a:ext cx="8424551" cy="3289326"/>
          </a:xfrm>
          <a:custGeom>
            <a:avLst/>
            <a:gdLst>
              <a:gd name="connsiteX0" fmla="*/ 16303890 w 16849102"/>
              <a:gd name="connsiteY0" fmla="*/ 4321828 h 6579508"/>
              <a:gd name="connsiteX1" fmla="*/ 16837354 w 16849102"/>
              <a:gd name="connsiteY1" fmla="*/ 5912976 h 6579508"/>
              <a:gd name="connsiteX2" fmla="*/ 16849102 w 16849102"/>
              <a:gd name="connsiteY2" fmla="*/ 6018851 h 6579508"/>
              <a:gd name="connsiteX3" fmla="*/ 15867740 w 16849102"/>
              <a:gd name="connsiteY3" fmla="*/ 6579508 h 6579508"/>
              <a:gd name="connsiteX4" fmla="*/ 15740934 w 16849102"/>
              <a:gd name="connsiteY4" fmla="*/ 6415580 h 6579508"/>
              <a:gd name="connsiteX5" fmla="*/ 8244487 w 16849102"/>
              <a:gd name="connsiteY5" fmla="*/ 3596442 h 6579508"/>
              <a:gd name="connsiteX6" fmla="*/ 2050231 w 16849102"/>
              <a:gd name="connsiteY6" fmla="*/ 5259701 h 6579508"/>
              <a:gd name="connsiteX7" fmla="*/ 1795328 w 16849102"/>
              <a:gd name="connsiteY7" fmla="*/ 5438192 h 6579508"/>
              <a:gd name="connsiteX8" fmla="*/ 0 w 16849102"/>
              <a:gd name="connsiteY8" fmla="*/ 2295687 h 6579508"/>
              <a:gd name="connsiteX9" fmla="*/ 174091 w 16849102"/>
              <a:gd name="connsiteY9" fmla="*/ 2157918 h 6579508"/>
              <a:gd name="connsiteX10" fmla="*/ 7282234 w 16849102"/>
              <a:gd name="connsiteY10" fmla="*/ 0 h 6579508"/>
              <a:gd name="connsiteX11" fmla="*/ 16303890 w 16849102"/>
              <a:gd name="connsiteY11" fmla="*/ 4321828 h 657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9102" h="6579508">
                <a:moveTo>
                  <a:pt x="16303890" y="4321828"/>
                </a:moveTo>
                <a:cubicBezTo>
                  <a:pt x="16573314" y="4826206"/>
                  <a:pt x="16755338" y="5359463"/>
                  <a:pt x="16837354" y="5912976"/>
                </a:cubicBezTo>
                <a:lnTo>
                  <a:pt x="16849102" y="6018851"/>
                </a:lnTo>
                <a:lnTo>
                  <a:pt x="15867740" y="6579508"/>
                </a:lnTo>
                <a:lnTo>
                  <a:pt x="15740934" y="6415580"/>
                </a:lnTo>
                <a:cubicBezTo>
                  <a:pt x="14370173" y="4745006"/>
                  <a:pt x="11527439" y="3596441"/>
                  <a:pt x="8244487" y="3596442"/>
                </a:cubicBezTo>
                <a:cubicBezTo>
                  <a:pt x="5789609" y="3596441"/>
                  <a:pt x="3581207" y="4237976"/>
                  <a:pt x="2050231" y="5259701"/>
                </a:cubicBezTo>
                <a:lnTo>
                  <a:pt x="1795328" y="5438192"/>
                </a:lnTo>
                <a:lnTo>
                  <a:pt x="0" y="2295687"/>
                </a:lnTo>
                <a:lnTo>
                  <a:pt x="174091" y="2157918"/>
                </a:lnTo>
                <a:cubicBezTo>
                  <a:pt x="1931680" y="832289"/>
                  <a:pt x="4466402" y="0"/>
                  <a:pt x="7282234" y="0"/>
                </a:cubicBezTo>
                <a:cubicBezTo>
                  <a:pt x="11424555" y="0"/>
                  <a:pt x="14956766" y="1799933"/>
                  <a:pt x="16303890" y="4321828"/>
                </a:cubicBezTo>
                <a:close/>
              </a:path>
            </a:pathLst>
          </a:custGeom>
          <a:solidFill>
            <a:schemeClr val="bg2"/>
          </a:solidFill>
          <a:ln w="16933" cap="flat">
            <a:noFill/>
            <a:prstDash val="solid"/>
            <a:miter/>
          </a:ln>
        </p:spPr>
        <p:txBody>
          <a:bodyPr wrap="square" rtlCol="0" anchor="ctr">
            <a:noAutofit/>
          </a:bodyPr>
          <a:lstStyle/>
          <a:p>
            <a:endParaRPr lang="en-US" sz="900"/>
          </a:p>
        </p:txBody>
      </p:sp>
      <p:sp>
        <p:nvSpPr>
          <p:cNvPr id="25" name="Freeform 24">
            <a:extLst>
              <a:ext uri="{FF2B5EF4-FFF2-40B4-BE49-F238E27FC236}">
                <a16:creationId xmlns:a16="http://schemas.microsoft.com/office/drawing/2014/main" id="{FABC64F9-1A62-191A-3A5A-25054183AD94}"/>
              </a:ext>
            </a:extLst>
          </p:cNvPr>
          <p:cNvSpPr/>
          <p:nvPr userDrawn="1"/>
        </p:nvSpPr>
        <p:spPr>
          <a:xfrm rot="7184372" flipH="1" flipV="1">
            <a:off x="4608696" y="1688535"/>
            <a:ext cx="8560147" cy="3283505"/>
          </a:xfrm>
          <a:custGeom>
            <a:avLst/>
            <a:gdLst>
              <a:gd name="connsiteX0" fmla="*/ 16444187 w 17120293"/>
              <a:gd name="connsiteY0" fmla="*/ 4087549 h 6567866"/>
              <a:gd name="connsiteX1" fmla="*/ 16576833 w 17120293"/>
              <a:gd name="connsiteY1" fmla="*/ 4321828 h 6567866"/>
              <a:gd name="connsiteX2" fmla="*/ 17110296 w 17120293"/>
              <a:gd name="connsiteY2" fmla="*/ 5912976 h 6567866"/>
              <a:gd name="connsiteX3" fmla="*/ 17120293 w 17120293"/>
              <a:gd name="connsiteY3" fmla="*/ 6003065 h 6567866"/>
              <a:gd name="connsiteX4" fmla="*/ 16131677 w 17120293"/>
              <a:gd name="connsiteY4" fmla="*/ 6567866 h 6567866"/>
              <a:gd name="connsiteX5" fmla="*/ 16013877 w 17120293"/>
              <a:gd name="connsiteY5" fmla="*/ 6415582 h 6567866"/>
              <a:gd name="connsiteX6" fmla="*/ 8517430 w 17120293"/>
              <a:gd name="connsiteY6" fmla="*/ 3596441 h 6567866"/>
              <a:gd name="connsiteX7" fmla="*/ 1811659 w 17120293"/>
              <a:gd name="connsiteY7" fmla="*/ 5635671 h 6567866"/>
              <a:gd name="connsiteX8" fmla="*/ 1789058 w 17120293"/>
              <a:gd name="connsiteY8" fmla="*/ 5654948 h 6567866"/>
              <a:gd name="connsiteX9" fmla="*/ 0 w 17120293"/>
              <a:gd name="connsiteY9" fmla="*/ 2523418 h 6567866"/>
              <a:gd name="connsiteX10" fmla="*/ 145039 w 17120293"/>
              <a:gd name="connsiteY10" fmla="*/ 2396906 h 6567866"/>
              <a:gd name="connsiteX11" fmla="*/ 7555176 w 17120293"/>
              <a:gd name="connsiteY11" fmla="*/ 1 h 6567866"/>
              <a:gd name="connsiteX12" fmla="*/ 16444187 w 17120293"/>
              <a:gd name="connsiteY12" fmla="*/ 4087549 h 656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20293" h="6567866">
                <a:moveTo>
                  <a:pt x="16444187" y="4087549"/>
                </a:moveTo>
                <a:cubicBezTo>
                  <a:pt x="16490504" y="4164915"/>
                  <a:pt x="16534735" y="4243019"/>
                  <a:pt x="16576833" y="4321828"/>
                </a:cubicBezTo>
                <a:cubicBezTo>
                  <a:pt x="16846256" y="4826206"/>
                  <a:pt x="17028281" y="5359465"/>
                  <a:pt x="17110296" y="5912976"/>
                </a:cubicBezTo>
                <a:lnTo>
                  <a:pt x="17120293" y="6003065"/>
                </a:lnTo>
                <a:lnTo>
                  <a:pt x="16131677" y="6567866"/>
                </a:lnTo>
                <a:lnTo>
                  <a:pt x="16013877" y="6415582"/>
                </a:lnTo>
                <a:cubicBezTo>
                  <a:pt x="14643117" y="4745008"/>
                  <a:pt x="11800382" y="3596441"/>
                  <a:pt x="8517430" y="3596441"/>
                </a:cubicBezTo>
                <a:cubicBezTo>
                  <a:pt x="5773743" y="3596441"/>
                  <a:pt x="3337936" y="4397805"/>
                  <a:pt x="1811659" y="5635671"/>
                </a:cubicBezTo>
                <a:lnTo>
                  <a:pt x="1789058" y="5654948"/>
                </a:lnTo>
                <a:lnTo>
                  <a:pt x="0" y="2523418"/>
                </a:lnTo>
                <a:lnTo>
                  <a:pt x="145039" y="2396906"/>
                </a:lnTo>
                <a:cubicBezTo>
                  <a:pt x="1907393" y="933086"/>
                  <a:pt x="4573707" y="1"/>
                  <a:pt x="7555176" y="1"/>
                </a:cubicBezTo>
                <a:cubicBezTo>
                  <a:pt x="11568050" y="0"/>
                  <a:pt x="15008350" y="1689197"/>
                  <a:pt x="16444187" y="4087549"/>
                </a:cubicBezTo>
                <a:close/>
              </a:path>
            </a:pathLst>
          </a:custGeom>
          <a:solidFill>
            <a:schemeClr val="accent6"/>
          </a:solidFill>
          <a:ln w="16933" cap="flat">
            <a:noFill/>
            <a:prstDash val="solid"/>
            <a:miter/>
          </a:ln>
        </p:spPr>
        <p:txBody>
          <a:bodyPr wrap="square" rtlCol="0" anchor="ctr">
            <a:noAutofit/>
          </a:bodyPr>
          <a:lstStyle/>
          <a:p>
            <a:endParaRPr lang="en-US" sz="900"/>
          </a:p>
        </p:txBody>
      </p:sp>
      <p:sp>
        <p:nvSpPr>
          <p:cNvPr id="26" name="Rectangle 25">
            <a:extLst>
              <a:ext uri="{FF2B5EF4-FFF2-40B4-BE49-F238E27FC236}">
                <a16:creationId xmlns:a16="http://schemas.microsoft.com/office/drawing/2014/main" id="{5C16D2CC-0A6C-A431-ADCE-8FAACCDEA3A0}"/>
              </a:ext>
            </a:extLst>
          </p:cNvPr>
          <p:cNvSpPr/>
          <p:nvPr userDrawn="1"/>
        </p:nvSpPr>
        <p:spPr>
          <a:xfrm>
            <a:off x="5368743" y="5486400"/>
            <a:ext cx="2091250" cy="137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Rectangle 26">
            <a:extLst>
              <a:ext uri="{FF2B5EF4-FFF2-40B4-BE49-F238E27FC236}">
                <a16:creationId xmlns:a16="http://schemas.microsoft.com/office/drawing/2014/main" id="{8390C653-7226-3270-2723-5E2235C5C3C5}"/>
              </a:ext>
            </a:extLst>
          </p:cNvPr>
          <p:cNvSpPr/>
          <p:nvPr userDrawn="1"/>
        </p:nvSpPr>
        <p:spPr>
          <a:xfrm>
            <a:off x="6465273" y="666206"/>
            <a:ext cx="2808148" cy="15418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p:nvPr>
        </p:nvSpPr>
        <p:spPr>
          <a:xfrm>
            <a:off x="689940" y="798454"/>
            <a:ext cx="7462399" cy="1093847"/>
          </a:xfrm>
        </p:spPr>
        <p:txBody>
          <a:bodyPr anchor="t">
            <a:normAutofit/>
          </a:bodyPr>
          <a:lstStyle>
            <a:lvl1pPr algn="l">
              <a:lnSpc>
                <a:spcPct val="100000"/>
              </a:lnSpc>
              <a:defRPr sz="6899" b="1" i="0" cap="none"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a:t>
            </a:r>
          </a:p>
        </p:txBody>
      </p:sp>
      <p:sp>
        <p:nvSpPr>
          <p:cNvPr id="6" name="Slide Number Placeholder 5">
            <a:extLst>
              <a:ext uri="{FF2B5EF4-FFF2-40B4-BE49-F238E27FC236}">
                <a16:creationId xmlns:a16="http://schemas.microsoft.com/office/drawing/2014/main" id="{2ECB3ABE-CEC2-FB23-F7E9-C262F512936D}"/>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tx1"/>
                </a:solidFill>
              </a:defRPr>
            </a:lvl1pPr>
          </a:lstStyle>
          <a:p>
            <a:fld id="{682A1055-845A-D14A-971D-E1FB772C0617}" type="slidenum">
              <a:rPr lang="en-US" smtClean="0"/>
              <a:pPr/>
              <a:t>‹#›</a:t>
            </a:fld>
            <a:endParaRPr lang="en-US"/>
          </a:p>
        </p:txBody>
      </p:sp>
      <p:pic>
        <p:nvPicPr>
          <p:cNvPr id="29" name="Graphic 28">
            <a:extLst>
              <a:ext uri="{FF2B5EF4-FFF2-40B4-BE49-F238E27FC236}">
                <a16:creationId xmlns:a16="http://schemas.microsoft.com/office/drawing/2014/main" id="{B4E5CB07-76F8-CA56-85EC-BA280C4341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42023" y="4521199"/>
            <a:ext cx="2492837" cy="1378934"/>
          </a:xfrm>
          <a:prstGeom prst="rect">
            <a:avLst/>
          </a:prstGeom>
        </p:spPr>
      </p:pic>
    </p:spTree>
    <p:extLst>
      <p:ext uri="{BB962C8B-B14F-4D97-AF65-F5344CB8AC3E}">
        <p14:creationId xmlns:p14="http://schemas.microsoft.com/office/powerpoint/2010/main" val="229987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Swoosh-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C25F0E-BC6A-26A9-AB85-719158742375}"/>
              </a:ext>
            </a:extLst>
          </p:cNvPr>
          <p:cNvSpPr/>
          <p:nvPr userDrawn="1"/>
        </p:nvSpPr>
        <p:spPr>
          <a:xfrm>
            <a:off x="-1" y="0"/>
            <a:ext cx="794118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Rectangle 6">
            <a:extLst>
              <a:ext uri="{FF2B5EF4-FFF2-40B4-BE49-F238E27FC236}">
                <a16:creationId xmlns:a16="http://schemas.microsoft.com/office/drawing/2014/main" id="{3C33975E-6128-C010-7383-94ABFABCF6E1}"/>
              </a:ext>
            </a:extLst>
          </p:cNvPr>
          <p:cNvSpPr/>
          <p:nvPr userDrawn="1"/>
        </p:nvSpPr>
        <p:spPr>
          <a:xfrm>
            <a:off x="7275064" y="0"/>
            <a:ext cx="4916936" cy="7984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a:extLst>
              <a:ext uri="{FF2B5EF4-FFF2-40B4-BE49-F238E27FC236}">
                <a16:creationId xmlns:a16="http://schemas.microsoft.com/office/drawing/2014/main" id="{36E19AD3-4BCA-3E1E-4358-17FB2CD9B56B}"/>
              </a:ext>
            </a:extLst>
          </p:cNvPr>
          <p:cNvSpPr/>
          <p:nvPr userDrawn="1"/>
        </p:nvSpPr>
        <p:spPr>
          <a:xfrm>
            <a:off x="259249" y="5981700"/>
            <a:ext cx="2940734" cy="6247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Freeform 13">
            <a:extLst>
              <a:ext uri="{FF2B5EF4-FFF2-40B4-BE49-F238E27FC236}">
                <a16:creationId xmlns:a16="http://schemas.microsoft.com/office/drawing/2014/main" id="{FC2646A2-D334-01BF-4BFD-02F24428973E}"/>
              </a:ext>
            </a:extLst>
          </p:cNvPr>
          <p:cNvSpPr/>
          <p:nvPr userDrawn="1"/>
        </p:nvSpPr>
        <p:spPr>
          <a:xfrm rot="7184372" flipH="1" flipV="1">
            <a:off x="4705796" y="1802420"/>
            <a:ext cx="8424551" cy="3289326"/>
          </a:xfrm>
          <a:custGeom>
            <a:avLst/>
            <a:gdLst>
              <a:gd name="connsiteX0" fmla="*/ 16303890 w 16849102"/>
              <a:gd name="connsiteY0" fmla="*/ 4321828 h 6579508"/>
              <a:gd name="connsiteX1" fmla="*/ 16837354 w 16849102"/>
              <a:gd name="connsiteY1" fmla="*/ 5912976 h 6579508"/>
              <a:gd name="connsiteX2" fmla="*/ 16849102 w 16849102"/>
              <a:gd name="connsiteY2" fmla="*/ 6018851 h 6579508"/>
              <a:gd name="connsiteX3" fmla="*/ 15867740 w 16849102"/>
              <a:gd name="connsiteY3" fmla="*/ 6579508 h 6579508"/>
              <a:gd name="connsiteX4" fmla="*/ 15740934 w 16849102"/>
              <a:gd name="connsiteY4" fmla="*/ 6415580 h 6579508"/>
              <a:gd name="connsiteX5" fmla="*/ 8244487 w 16849102"/>
              <a:gd name="connsiteY5" fmla="*/ 3596442 h 6579508"/>
              <a:gd name="connsiteX6" fmla="*/ 2050231 w 16849102"/>
              <a:gd name="connsiteY6" fmla="*/ 5259701 h 6579508"/>
              <a:gd name="connsiteX7" fmla="*/ 1795328 w 16849102"/>
              <a:gd name="connsiteY7" fmla="*/ 5438192 h 6579508"/>
              <a:gd name="connsiteX8" fmla="*/ 0 w 16849102"/>
              <a:gd name="connsiteY8" fmla="*/ 2295687 h 6579508"/>
              <a:gd name="connsiteX9" fmla="*/ 174091 w 16849102"/>
              <a:gd name="connsiteY9" fmla="*/ 2157918 h 6579508"/>
              <a:gd name="connsiteX10" fmla="*/ 7282234 w 16849102"/>
              <a:gd name="connsiteY10" fmla="*/ 0 h 6579508"/>
              <a:gd name="connsiteX11" fmla="*/ 16303890 w 16849102"/>
              <a:gd name="connsiteY11" fmla="*/ 4321828 h 657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9102" h="6579508">
                <a:moveTo>
                  <a:pt x="16303890" y="4321828"/>
                </a:moveTo>
                <a:cubicBezTo>
                  <a:pt x="16573314" y="4826206"/>
                  <a:pt x="16755338" y="5359463"/>
                  <a:pt x="16837354" y="5912976"/>
                </a:cubicBezTo>
                <a:lnTo>
                  <a:pt x="16849102" y="6018851"/>
                </a:lnTo>
                <a:lnTo>
                  <a:pt x="15867740" y="6579508"/>
                </a:lnTo>
                <a:lnTo>
                  <a:pt x="15740934" y="6415580"/>
                </a:lnTo>
                <a:cubicBezTo>
                  <a:pt x="14370173" y="4745006"/>
                  <a:pt x="11527439" y="3596441"/>
                  <a:pt x="8244487" y="3596442"/>
                </a:cubicBezTo>
                <a:cubicBezTo>
                  <a:pt x="5789609" y="3596441"/>
                  <a:pt x="3581207" y="4237976"/>
                  <a:pt x="2050231" y="5259701"/>
                </a:cubicBezTo>
                <a:lnTo>
                  <a:pt x="1795328" y="5438192"/>
                </a:lnTo>
                <a:lnTo>
                  <a:pt x="0" y="2295687"/>
                </a:lnTo>
                <a:lnTo>
                  <a:pt x="174091" y="2157918"/>
                </a:lnTo>
                <a:cubicBezTo>
                  <a:pt x="1931680" y="832289"/>
                  <a:pt x="4466402" y="0"/>
                  <a:pt x="7282234" y="0"/>
                </a:cubicBezTo>
                <a:cubicBezTo>
                  <a:pt x="11424555" y="0"/>
                  <a:pt x="14956766" y="1799933"/>
                  <a:pt x="16303890" y="4321828"/>
                </a:cubicBezTo>
                <a:close/>
              </a:path>
            </a:pathLst>
          </a:custGeom>
          <a:solidFill>
            <a:schemeClr val="accent4"/>
          </a:solidFill>
          <a:ln w="16933" cap="flat">
            <a:noFill/>
            <a:prstDash val="solid"/>
            <a:miter/>
          </a:ln>
        </p:spPr>
        <p:txBody>
          <a:bodyPr wrap="square" rtlCol="0" anchor="ctr">
            <a:noAutofit/>
          </a:bodyPr>
          <a:lstStyle/>
          <a:p>
            <a:endParaRPr lang="en-US" sz="900"/>
          </a:p>
        </p:txBody>
      </p:sp>
      <p:sp>
        <p:nvSpPr>
          <p:cNvPr id="15" name="Freeform 14">
            <a:extLst>
              <a:ext uri="{FF2B5EF4-FFF2-40B4-BE49-F238E27FC236}">
                <a16:creationId xmlns:a16="http://schemas.microsoft.com/office/drawing/2014/main" id="{A77BC3EE-E447-A0A7-7714-0FFA179D1386}"/>
              </a:ext>
            </a:extLst>
          </p:cNvPr>
          <p:cNvSpPr/>
          <p:nvPr userDrawn="1"/>
        </p:nvSpPr>
        <p:spPr>
          <a:xfrm rot="7184372" flipH="1" flipV="1">
            <a:off x="4608696" y="1688535"/>
            <a:ext cx="8560147" cy="3283505"/>
          </a:xfrm>
          <a:custGeom>
            <a:avLst/>
            <a:gdLst>
              <a:gd name="connsiteX0" fmla="*/ 16444187 w 17120293"/>
              <a:gd name="connsiteY0" fmla="*/ 4087549 h 6567866"/>
              <a:gd name="connsiteX1" fmla="*/ 16576833 w 17120293"/>
              <a:gd name="connsiteY1" fmla="*/ 4321828 h 6567866"/>
              <a:gd name="connsiteX2" fmla="*/ 17110296 w 17120293"/>
              <a:gd name="connsiteY2" fmla="*/ 5912976 h 6567866"/>
              <a:gd name="connsiteX3" fmla="*/ 17120293 w 17120293"/>
              <a:gd name="connsiteY3" fmla="*/ 6003065 h 6567866"/>
              <a:gd name="connsiteX4" fmla="*/ 16131677 w 17120293"/>
              <a:gd name="connsiteY4" fmla="*/ 6567866 h 6567866"/>
              <a:gd name="connsiteX5" fmla="*/ 16013877 w 17120293"/>
              <a:gd name="connsiteY5" fmla="*/ 6415582 h 6567866"/>
              <a:gd name="connsiteX6" fmla="*/ 8517430 w 17120293"/>
              <a:gd name="connsiteY6" fmla="*/ 3596441 h 6567866"/>
              <a:gd name="connsiteX7" fmla="*/ 1811659 w 17120293"/>
              <a:gd name="connsiteY7" fmla="*/ 5635671 h 6567866"/>
              <a:gd name="connsiteX8" fmla="*/ 1789058 w 17120293"/>
              <a:gd name="connsiteY8" fmla="*/ 5654948 h 6567866"/>
              <a:gd name="connsiteX9" fmla="*/ 0 w 17120293"/>
              <a:gd name="connsiteY9" fmla="*/ 2523418 h 6567866"/>
              <a:gd name="connsiteX10" fmla="*/ 145039 w 17120293"/>
              <a:gd name="connsiteY10" fmla="*/ 2396906 h 6567866"/>
              <a:gd name="connsiteX11" fmla="*/ 7555176 w 17120293"/>
              <a:gd name="connsiteY11" fmla="*/ 1 h 6567866"/>
              <a:gd name="connsiteX12" fmla="*/ 16444187 w 17120293"/>
              <a:gd name="connsiteY12" fmla="*/ 4087549 h 656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20293" h="6567866">
                <a:moveTo>
                  <a:pt x="16444187" y="4087549"/>
                </a:moveTo>
                <a:cubicBezTo>
                  <a:pt x="16490504" y="4164915"/>
                  <a:pt x="16534735" y="4243019"/>
                  <a:pt x="16576833" y="4321828"/>
                </a:cubicBezTo>
                <a:cubicBezTo>
                  <a:pt x="16846256" y="4826206"/>
                  <a:pt x="17028281" y="5359465"/>
                  <a:pt x="17110296" y="5912976"/>
                </a:cubicBezTo>
                <a:lnTo>
                  <a:pt x="17120293" y="6003065"/>
                </a:lnTo>
                <a:lnTo>
                  <a:pt x="16131677" y="6567866"/>
                </a:lnTo>
                <a:lnTo>
                  <a:pt x="16013877" y="6415582"/>
                </a:lnTo>
                <a:cubicBezTo>
                  <a:pt x="14643117" y="4745008"/>
                  <a:pt x="11800382" y="3596441"/>
                  <a:pt x="8517430" y="3596441"/>
                </a:cubicBezTo>
                <a:cubicBezTo>
                  <a:pt x="5773743" y="3596441"/>
                  <a:pt x="3337936" y="4397805"/>
                  <a:pt x="1811659" y="5635671"/>
                </a:cubicBezTo>
                <a:lnTo>
                  <a:pt x="1789058" y="5654948"/>
                </a:lnTo>
                <a:lnTo>
                  <a:pt x="0" y="2523418"/>
                </a:lnTo>
                <a:lnTo>
                  <a:pt x="145039" y="2396906"/>
                </a:lnTo>
                <a:cubicBezTo>
                  <a:pt x="1907393" y="933086"/>
                  <a:pt x="4573707" y="1"/>
                  <a:pt x="7555176" y="1"/>
                </a:cubicBezTo>
                <a:cubicBezTo>
                  <a:pt x="11568050" y="0"/>
                  <a:pt x="15008350" y="1689197"/>
                  <a:pt x="16444187" y="4087549"/>
                </a:cubicBezTo>
                <a:close/>
              </a:path>
            </a:pathLst>
          </a:custGeom>
          <a:solidFill>
            <a:schemeClr val="accent6"/>
          </a:solidFill>
          <a:ln w="16933" cap="flat">
            <a:noFill/>
            <a:prstDash val="solid"/>
            <a:miter/>
          </a:ln>
        </p:spPr>
        <p:txBody>
          <a:bodyPr wrap="square" rtlCol="0" anchor="ctr">
            <a:noAutofit/>
          </a:bodyPr>
          <a:lstStyle/>
          <a:p>
            <a:endParaRPr lang="en-US" sz="900"/>
          </a:p>
        </p:txBody>
      </p:sp>
      <p:sp>
        <p:nvSpPr>
          <p:cNvPr id="16" name="Rectangle 15">
            <a:extLst>
              <a:ext uri="{FF2B5EF4-FFF2-40B4-BE49-F238E27FC236}">
                <a16:creationId xmlns:a16="http://schemas.microsoft.com/office/drawing/2014/main" id="{36807F17-E458-D4F0-A3B4-AFABB10B3B96}"/>
              </a:ext>
            </a:extLst>
          </p:cNvPr>
          <p:cNvSpPr/>
          <p:nvPr userDrawn="1"/>
        </p:nvSpPr>
        <p:spPr>
          <a:xfrm>
            <a:off x="5368743" y="5486400"/>
            <a:ext cx="2091250" cy="137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5789EEE1-E1EC-D1B5-135E-B2D72B6A0D32}"/>
              </a:ext>
            </a:extLst>
          </p:cNvPr>
          <p:cNvSpPr/>
          <p:nvPr userDrawn="1"/>
        </p:nvSpPr>
        <p:spPr>
          <a:xfrm>
            <a:off x="6465273" y="666206"/>
            <a:ext cx="2808148" cy="15418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p:nvPr>
        </p:nvSpPr>
        <p:spPr>
          <a:xfrm>
            <a:off x="689940" y="798454"/>
            <a:ext cx="7462399" cy="1093847"/>
          </a:xfrm>
        </p:spPr>
        <p:txBody>
          <a:bodyPr anchor="t">
            <a:normAutofit/>
          </a:bodyPr>
          <a:lstStyle>
            <a:lvl1pPr algn="l">
              <a:lnSpc>
                <a:spcPct val="100000"/>
              </a:lnSpc>
              <a:defRPr sz="6899" b="1" i="0" cap="none"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a:t>
            </a:r>
          </a:p>
        </p:txBody>
      </p:sp>
      <p:sp>
        <p:nvSpPr>
          <p:cNvPr id="6" name="Slide Number Placeholder 5">
            <a:extLst>
              <a:ext uri="{FF2B5EF4-FFF2-40B4-BE49-F238E27FC236}">
                <a16:creationId xmlns:a16="http://schemas.microsoft.com/office/drawing/2014/main" id="{2ECB3ABE-CEC2-FB23-F7E9-C262F512936D}"/>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tx1"/>
                </a:solidFill>
              </a:defRPr>
            </a:lvl1pPr>
          </a:lstStyle>
          <a:p>
            <a:fld id="{682A1055-845A-D14A-971D-E1FB772C0617}" type="slidenum">
              <a:rPr lang="en-US" smtClean="0"/>
              <a:pPr/>
              <a:t>‹#›</a:t>
            </a:fld>
            <a:endParaRPr lang="en-US"/>
          </a:p>
        </p:txBody>
      </p:sp>
      <p:pic>
        <p:nvPicPr>
          <p:cNvPr id="19" name="Graphic 18">
            <a:extLst>
              <a:ext uri="{FF2B5EF4-FFF2-40B4-BE49-F238E27FC236}">
                <a16:creationId xmlns:a16="http://schemas.microsoft.com/office/drawing/2014/main" id="{CF0A7C0B-D0CD-49B3-7CF4-66F40F9350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42023" y="4521199"/>
            <a:ext cx="2492837" cy="1378934"/>
          </a:xfrm>
          <a:prstGeom prst="rect">
            <a:avLst/>
          </a:prstGeom>
        </p:spPr>
      </p:pic>
    </p:spTree>
    <p:extLst>
      <p:ext uri="{BB962C8B-B14F-4D97-AF65-F5344CB8AC3E}">
        <p14:creationId xmlns:p14="http://schemas.microsoft.com/office/powerpoint/2010/main" val="1384464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Swoosh-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5F12AD-F91D-836B-6FD4-8F983A4A6D0A}"/>
              </a:ext>
            </a:extLst>
          </p:cNvPr>
          <p:cNvSpPr/>
          <p:nvPr userDrawn="1"/>
        </p:nvSpPr>
        <p:spPr>
          <a:xfrm>
            <a:off x="-1" y="0"/>
            <a:ext cx="794118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Rectangle 6">
            <a:extLst>
              <a:ext uri="{FF2B5EF4-FFF2-40B4-BE49-F238E27FC236}">
                <a16:creationId xmlns:a16="http://schemas.microsoft.com/office/drawing/2014/main" id="{65751BA6-4E33-EA71-0482-6EF0EA369BFE}"/>
              </a:ext>
            </a:extLst>
          </p:cNvPr>
          <p:cNvSpPr/>
          <p:nvPr userDrawn="1"/>
        </p:nvSpPr>
        <p:spPr>
          <a:xfrm>
            <a:off x="7275064" y="0"/>
            <a:ext cx="4916936" cy="7984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a:extLst>
              <a:ext uri="{FF2B5EF4-FFF2-40B4-BE49-F238E27FC236}">
                <a16:creationId xmlns:a16="http://schemas.microsoft.com/office/drawing/2014/main" id="{BB5556F1-0CC7-BDA3-9AF3-1D7B0297E03A}"/>
              </a:ext>
            </a:extLst>
          </p:cNvPr>
          <p:cNvSpPr/>
          <p:nvPr userDrawn="1"/>
        </p:nvSpPr>
        <p:spPr>
          <a:xfrm>
            <a:off x="259249" y="5981700"/>
            <a:ext cx="2940734" cy="6247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Freeform 13">
            <a:extLst>
              <a:ext uri="{FF2B5EF4-FFF2-40B4-BE49-F238E27FC236}">
                <a16:creationId xmlns:a16="http://schemas.microsoft.com/office/drawing/2014/main" id="{98F8A8F8-B0EA-1D59-F938-5098D9ED250D}"/>
              </a:ext>
            </a:extLst>
          </p:cNvPr>
          <p:cNvSpPr/>
          <p:nvPr userDrawn="1"/>
        </p:nvSpPr>
        <p:spPr>
          <a:xfrm rot="7184372" flipH="1" flipV="1">
            <a:off x="4705796" y="1802420"/>
            <a:ext cx="8424551" cy="3289326"/>
          </a:xfrm>
          <a:custGeom>
            <a:avLst/>
            <a:gdLst>
              <a:gd name="connsiteX0" fmla="*/ 16303890 w 16849102"/>
              <a:gd name="connsiteY0" fmla="*/ 4321828 h 6579508"/>
              <a:gd name="connsiteX1" fmla="*/ 16837354 w 16849102"/>
              <a:gd name="connsiteY1" fmla="*/ 5912976 h 6579508"/>
              <a:gd name="connsiteX2" fmla="*/ 16849102 w 16849102"/>
              <a:gd name="connsiteY2" fmla="*/ 6018851 h 6579508"/>
              <a:gd name="connsiteX3" fmla="*/ 15867740 w 16849102"/>
              <a:gd name="connsiteY3" fmla="*/ 6579508 h 6579508"/>
              <a:gd name="connsiteX4" fmla="*/ 15740934 w 16849102"/>
              <a:gd name="connsiteY4" fmla="*/ 6415580 h 6579508"/>
              <a:gd name="connsiteX5" fmla="*/ 8244487 w 16849102"/>
              <a:gd name="connsiteY5" fmla="*/ 3596442 h 6579508"/>
              <a:gd name="connsiteX6" fmla="*/ 2050231 w 16849102"/>
              <a:gd name="connsiteY6" fmla="*/ 5259701 h 6579508"/>
              <a:gd name="connsiteX7" fmla="*/ 1795328 w 16849102"/>
              <a:gd name="connsiteY7" fmla="*/ 5438192 h 6579508"/>
              <a:gd name="connsiteX8" fmla="*/ 0 w 16849102"/>
              <a:gd name="connsiteY8" fmla="*/ 2295687 h 6579508"/>
              <a:gd name="connsiteX9" fmla="*/ 174091 w 16849102"/>
              <a:gd name="connsiteY9" fmla="*/ 2157918 h 6579508"/>
              <a:gd name="connsiteX10" fmla="*/ 7282234 w 16849102"/>
              <a:gd name="connsiteY10" fmla="*/ 0 h 6579508"/>
              <a:gd name="connsiteX11" fmla="*/ 16303890 w 16849102"/>
              <a:gd name="connsiteY11" fmla="*/ 4321828 h 657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9102" h="6579508">
                <a:moveTo>
                  <a:pt x="16303890" y="4321828"/>
                </a:moveTo>
                <a:cubicBezTo>
                  <a:pt x="16573314" y="4826206"/>
                  <a:pt x="16755338" y="5359463"/>
                  <a:pt x="16837354" y="5912976"/>
                </a:cubicBezTo>
                <a:lnTo>
                  <a:pt x="16849102" y="6018851"/>
                </a:lnTo>
                <a:lnTo>
                  <a:pt x="15867740" y="6579508"/>
                </a:lnTo>
                <a:lnTo>
                  <a:pt x="15740934" y="6415580"/>
                </a:lnTo>
                <a:cubicBezTo>
                  <a:pt x="14370173" y="4745006"/>
                  <a:pt x="11527439" y="3596441"/>
                  <a:pt x="8244487" y="3596442"/>
                </a:cubicBezTo>
                <a:cubicBezTo>
                  <a:pt x="5789609" y="3596441"/>
                  <a:pt x="3581207" y="4237976"/>
                  <a:pt x="2050231" y="5259701"/>
                </a:cubicBezTo>
                <a:lnTo>
                  <a:pt x="1795328" y="5438192"/>
                </a:lnTo>
                <a:lnTo>
                  <a:pt x="0" y="2295687"/>
                </a:lnTo>
                <a:lnTo>
                  <a:pt x="174091" y="2157918"/>
                </a:lnTo>
                <a:cubicBezTo>
                  <a:pt x="1931680" y="832289"/>
                  <a:pt x="4466402" y="0"/>
                  <a:pt x="7282234" y="0"/>
                </a:cubicBezTo>
                <a:cubicBezTo>
                  <a:pt x="11424555" y="0"/>
                  <a:pt x="14956766" y="1799933"/>
                  <a:pt x="16303890" y="4321828"/>
                </a:cubicBezTo>
                <a:close/>
              </a:path>
            </a:pathLst>
          </a:custGeom>
          <a:solidFill>
            <a:schemeClr val="tx2"/>
          </a:solidFill>
          <a:ln w="16933" cap="flat">
            <a:noFill/>
            <a:prstDash val="solid"/>
            <a:miter/>
          </a:ln>
        </p:spPr>
        <p:txBody>
          <a:bodyPr wrap="square" rtlCol="0" anchor="ctr">
            <a:noAutofit/>
          </a:bodyPr>
          <a:lstStyle/>
          <a:p>
            <a:endParaRPr lang="en-US" sz="900"/>
          </a:p>
        </p:txBody>
      </p:sp>
      <p:sp>
        <p:nvSpPr>
          <p:cNvPr id="15" name="Freeform 14">
            <a:extLst>
              <a:ext uri="{FF2B5EF4-FFF2-40B4-BE49-F238E27FC236}">
                <a16:creationId xmlns:a16="http://schemas.microsoft.com/office/drawing/2014/main" id="{B12A18A8-76FC-0CFF-355D-27C682A8FA5D}"/>
              </a:ext>
            </a:extLst>
          </p:cNvPr>
          <p:cNvSpPr/>
          <p:nvPr userDrawn="1"/>
        </p:nvSpPr>
        <p:spPr>
          <a:xfrm rot="7184372" flipH="1" flipV="1">
            <a:off x="4608696" y="1688535"/>
            <a:ext cx="8560147" cy="3283505"/>
          </a:xfrm>
          <a:custGeom>
            <a:avLst/>
            <a:gdLst>
              <a:gd name="connsiteX0" fmla="*/ 16444187 w 17120293"/>
              <a:gd name="connsiteY0" fmla="*/ 4087549 h 6567866"/>
              <a:gd name="connsiteX1" fmla="*/ 16576833 w 17120293"/>
              <a:gd name="connsiteY1" fmla="*/ 4321828 h 6567866"/>
              <a:gd name="connsiteX2" fmla="*/ 17110296 w 17120293"/>
              <a:gd name="connsiteY2" fmla="*/ 5912976 h 6567866"/>
              <a:gd name="connsiteX3" fmla="*/ 17120293 w 17120293"/>
              <a:gd name="connsiteY3" fmla="*/ 6003065 h 6567866"/>
              <a:gd name="connsiteX4" fmla="*/ 16131677 w 17120293"/>
              <a:gd name="connsiteY4" fmla="*/ 6567866 h 6567866"/>
              <a:gd name="connsiteX5" fmla="*/ 16013877 w 17120293"/>
              <a:gd name="connsiteY5" fmla="*/ 6415582 h 6567866"/>
              <a:gd name="connsiteX6" fmla="*/ 8517430 w 17120293"/>
              <a:gd name="connsiteY6" fmla="*/ 3596441 h 6567866"/>
              <a:gd name="connsiteX7" fmla="*/ 1811659 w 17120293"/>
              <a:gd name="connsiteY7" fmla="*/ 5635671 h 6567866"/>
              <a:gd name="connsiteX8" fmla="*/ 1789058 w 17120293"/>
              <a:gd name="connsiteY8" fmla="*/ 5654948 h 6567866"/>
              <a:gd name="connsiteX9" fmla="*/ 0 w 17120293"/>
              <a:gd name="connsiteY9" fmla="*/ 2523418 h 6567866"/>
              <a:gd name="connsiteX10" fmla="*/ 145039 w 17120293"/>
              <a:gd name="connsiteY10" fmla="*/ 2396906 h 6567866"/>
              <a:gd name="connsiteX11" fmla="*/ 7555176 w 17120293"/>
              <a:gd name="connsiteY11" fmla="*/ 1 h 6567866"/>
              <a:gd name="connsiteX12" fmla="*/ 16444187 w 17120293"/>
              <a:gd name="connsiteY12" fmla="*/ 4087549 h 656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20293" h="6567866">
                <a:moveTo>
                  <a:pt x="16444187" y="4087549"/>
                </a:moveTo>
                <a:cubicBezTo>
                  <a:pt x="16490504" y="4164915"/>
                  <a:pt x="16534735" y="4243019"/>
                  <a:pt x="16576833" y="4321828"/>
                </a:cubicBezTo>
                <a:cubicBezTo>
                  <a:pt x="16846256" y="4826206"/>
                  <a:pt x="17028281" y="5359465"/>
                  <a:pt x="17110296" y="5912976"/>
                </a:cubicBezTo>
                <a:lnTo>
                  <a:pt x="17120293" y="6003065"/>
                </a:lnTo>
                <a:lnTo>
                  <a:pt x="16131677" y="6567866"/>
                </a:lnTo>
                <a:lnTo>
                  <a:pt x="16013877" y="6415582"/>
                </a:lnTo>
                <a:cubicBezTo>
                  <a:pt x="14643117" y="4745008"/>
                  <a:pt x="11800382" y="3596441"/>
                  <a:pt x="8517430" y="3596441"/>
                </a:cubicBezTo>
                <a:cubicBezTo>
                  <a:pt x="5773743" y="3596441"/>
                  <a:pt x="3337936" y="4397805"/>
                  <a:pt x="1811659" y="5635671"/>
                </a:cubicBezTo>
                <a:lnTo>
                  <a:pt x="1789058" y="5654948"/>
                </a:lnTo>
                <a:lnTo>
                  <a:pt x="0" y="2523418"/>
                </a:lnTo>
                <a:lnTo>
                  <a:pt x="145039" y="2396906"/>
                </a:lnTo>
                <a:cubicBezTo>
                  <a:pt x="1907393" y="933086"/>
                  <a:pt x="4573707" y="1"/>
                  <a:pt x="7555176" y="1"/>
                </a:cubicBezTo>
                <a:cubicBezTo>
                  <a:pt x="11568050" y="0"/>
                  <a:pt x="15008350" y="1689197"/>
                  <a:pt x="16444187" y="4087549"/>
                </a:cubicBezTo>
                <a:close/>
              </a:path>
            </a:pathLst>
          </a:custGeom>
          <a:solidFill>
            <a:schemeClr val="accent6"/>
          </a:solidFill>
          <a:ln w="16933" cap="flat">
            <a:noFill/>
            <a:prstDash val="solid"/>
            <a:miter/>
          </a:ln>
        </p:spPr>
        <p:txBody>
          <a:bodyPr wrap="square" rtlCol="0" anchor="ctr">
            <a:noAutofit/>
          </a:bodyPr>
          <a:lstStyle/>
          <a:p>
            <a:endParaRPr lang="en-US" sz="900"/>
          </a:p>
        </p:txBody>
      </p:sp>
      <p:sp>
        <p:nvSpPr>
          <p:cNvPr id="16" name="Rectangle 15">
            <a:extLst>
              <a:ext uri="{FF2B5EF4-FFF2-40B4-BE49-F238E27FC236}">
                <a16:creationId xmlns:a16="http://schemas.microsoft.com/office/drawing/2014/main" id="{3423DF1F-C465-A99C-0A11-88DE3A81F600}"/>
              </a:ext>
            </a:extLst>
          </p:cNvPr>
          <p:cNvSpPr/>
          <p:nvPr userDrawn="1"/>
        </p:nvSpPr>
        <p:spPr>
          <a:xfrm>
            <a:off x="5368743" y="5486400"/>
            <a:ext cx="2091250" cy="137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9BD4A8EF-4BCB-883C-F71F-ACA2A557B33B}"/>
              </a:ext>
            </a:extLst>
          </p:cNvPr>
          <p:cNvSpPr/>
          <p:nvPr userDrawn="1"/>
        </p:nvSpPr>
        <p:spPr>
          <a:xfrm>
            <a:off x="6465273" y="666206"/>
            <a:ext cx="2808148" cy="15418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p:nvPr>
        </p:nvSpPr>
        <p:spPr>
          <a:xfrm>
            <a:off x="689940" y="798454"/>
            <a:ext cx="7462399" cy="1093847"/>
          </a:xfrm>
        </p:spPr>
        <p:txBody>
          <a:bodyPr anchor="t">
            <a:normAutofit/>
          </a:bodyPr>
          <a:lstStyle>
            <a:lvl1pPr algn="l">
              <a:lnSpc>
                <a:spcPct val="100000"/>
              </a:lnSpc>
              <a:defRPr sz="6899" b="1" i="0" cap="none"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a:t>
            </a:r>
          </a:p>
        </p:txBody>
      </p:sp>
      <p:sp>
        <p:nvSpPr>
          <p:cNvPr id="6" name="Slide Number Placeholder 5">
            <a:extLst>
              <a:ext uri="{FF2B5EF4-FFF2-40B4-BE49-F238E27FC236}">
                <a16:creationId xmlns:a16="http://schemas.microsoft.com/office/drawing/2014/main" id="{2ECB3ABE-CEC2-FB23-F7E9-C262F512936D}"/>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tx1"/>
                </a:solidFill>
              </a:defRPr>
            </a:lvl1pPr>
          </a:lstStyle>
          <a:p>
            <a:fld id="{682A1055-845A-D14A-971D-E1FB772C0617}" type="slidenum">
              <a:rPr lang="en-US" smtClean="0"/>
              <a:pPr/>
              <a:t>‹#›</a:t>
            </a:fld>
            <a:endParaRPr lang="en-US"/>
          </a:p>
        </p:txBody>
      </p:sp>
      <p:pic>
        <p:nvPicPr>
          <p:cNvPr id="19" name="Graphic 18">
            <a:extLst>
              <a:ext uri="{FF2B5EF4-FFF2-40B4-BE49-F238E27FC236}">
                <a16:creationId xmlns:a16="http://schemas.microsoft.com/office/drawing/2014/main" id="{04CDB7BE-7344-D8FA-8E45-3DCD5736C8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42023" y="4521199"/>
            <a:ext cx="2492837" cy="1378934"/>
          </a:xfrm>
          <a:prstGeom prst="rect">
            <a:avLst/>
          </a:prstGeom>
        </p:spPr>
      </p:pic>
    </p:spTree>
    <p:extLst>
      <p:ext uri="{BB962C8B-B14F-4D97-AF65-F5344CB8AC3E}">
        <p14:creationId xmlns:p14="http://schemas.microsoft.com/office/powerpoint/2010/main" val="873230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Bold Swoosh-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AFE471-9A41-E783-15DE-DD492DC8C947}"/>
              </a:ext>
            </a:extLst>
          </p:cNvPr>
          <p:cNvSpPr/>
          <p:nvPr userDrawn="1"/>
        </p:nvSpPr>
        <p:spPr>
          <a:xfrm>
            <a:off x="259249" y="5981700"/>
            <a:ext cx="2940734" cy="624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p:nvPr>
        </p:nvSpPr>
        <p:spPr>
          <a:xfrm>
            <a:off x="689940" y="798454"/>
            <a:ext cx="7462399" cy="1093847"/>
          </a:xfrm>
        </p:spPr>
        <p:txBody>
          <a:bodyPr anchor="t">
            <a:normAutofit/>
          </a:bodyPr>
          <a:lstStyle>
            <a:lvl1pPr algn="l">
              <a:lnSpc>
                <a:spcPct val="100000"/>
              </a:lnSpc>
              <a:defRPr sz="6899" b="1" i="0" cap="none"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a:t>
            </a:r>
          </a:p>
        </p:txBody>
      </p:sp>
      <p:sp>
        <p:nvSpPr>
          <p:cNvPr id="6" name="Slide Number Placeholder 5">
            <a:extLst>
              <a:ext uri="{FF2B5EF4-FFF2-40B4-BE49-F238E27FC236}">
                <a16:creationId xmlns:a16="http://schemas.microsoft.com/office/drawing/2014/main" id="{2ECB3ABE-CEC2-FB23-F7E9-C262F512936D}"/>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tx1"/>
                </a:solidFill>
              </a:defRPr>
            </a:lvl1pPr>
          </a:lstStyle>
          <a:p>
            <a:fld id="{682A1055-845A-D14A-971D-E1FB772C0617}" type="slidenum">
              <a:rPr lang="en-US" smtClean="0"/>
              <a:pPr/>
              <a:t>‹#›</a:t>
            </a:fld>
            <a:endParaRPr lang="en-US"/>
          </a:p>
        </p:txBody>
      </p:sp>
      <p:sp>
        <p:nvSpPr>
          <p:cNvPr id="9" name="Freeform 8">
            <a:extLst>
              <a:ext uri="{FF2B5EF4-FFF2-40B4-BE49-F238E27FC236}">
                <a16:creationId xmlns:a16="http://schemas.microsoft.com/office/drawing/2014/main" id="{E85F0463-05CC-97D1-2735-E18323129972}"/>
              </a:ext>
            </a:extLst>
          </p:cNvPr>
          <p:cNvSpPr/>
          <p:nvPr userDrawn="1"/>
        </p:nvSpPr>
        <p:spPr>
          <a:xfrm rot="6801624" flipH="1" flipV="1">
            <a:off x="5645243" y="2102074"/>
            <a:ext cx="7928360" cy="3134239"/>
          </a:xfrm>
          <a:custGeom>
            <a:avLst/>
            <a:gdLst>
              <a:gd name="connsiteX0" fmla="*/ 15856720 w 15856720"/>
              <a:gd name="connsiteY0" fmla="*/ 5337329 h 6269295"/>
              <a:gd name="connsiteX1" fmla="*/ 13698983 w 15856720"/>
              <a:gd name="connsiteY1" fmla="*/ 6269295 h 6269295"/>
              <a:gd name="connsiteX2" fmla="*/ 13552568 w 15856720"/>
              <a:gd name="connsiteY2" fmla="*/ 6166467 h 6269295"/>
              <a:gd name="connsiteX3" fmla="*/ 6288385 w 15856720"/>
              <a:gd name="connsiteY3" fmla="*/ 4207969 h 6269295"/>
              <a:gd name="connsiteX4" fmla="*/ 2043801 w 15856720"/>
              <a:gd name="connsiteY4" fmla="*/ 4793741 h 6269295"/>
              <a:gd name="connsiteX5" fmla="*/ 1738811 w 15856720"/>
              <a:gd name="connsiteY5" fmla="*/ 4888507 h 6269295"/>
              <a:gd name="connsiteX6" fmla="*/ 0 w 15856720"/>
              <a:gd name="connsiteY6" fmla="*/ 862720 h 6269295"/>
              <a:gd name="connsiteX7" fmla="*/ 292542 w 15856720"/>
              <a:gd name="connsiteY7" fmla="*/ 759963 h 6269295"/>
              <a:gd name="connsiteX8" fmla="*/ 5162515 w 15856720"/>
              <a:gd name="connsiteY8" fmla="*/ 0 h 6269295"/>
              <a:gd name="connsiteX9" fmla="*/ 15718188 w 15856720"/>
              <a:gd name="connsiteY9" fmla="*/ 5056701 h 626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6720" h="6269295">
                <a:moveTo>
                  <a:pt x="15856720" y="5337329"/>
                </a:moveTo>
                <a:lnTo>
                  <a:pt x="13698983" y="6269295"/>
                </a:lnTo>
                <a:lnTo>
                  <a:pt x="13552568" y="6166467"/>
                </a:lnTo>
                <a:cubicBezTo>
                  <a:pt x="11760424" y="4963894"/>
                  <a:pt x="9169269" y="4207970"/>
                  <a:pt x="6288385" y="4207969"/>
                </a:cubicBezTo>
                <a:cubicBezTo>
                  <a:pt x="4767757" y="4207969"/>
                  <a:pt x="3327957" y="4418351"/>
                  <a:pt x="2043801" y="4793741"/>
                </a:cubicBezTo>
                <a:lnTo>
                  <a:pt x="1738811" y="4888507"/>
                </a:lnTo>
                <a:lnTo>
                  <a:pt x="0" y="862720"/>
                </a:lnTo>
                <a:lnTo>
                  <a:pt x="292542" y="759963"/>
                </a:lnTo>
                <a:cubicBezTo>
                  <a:pt x="1766270" y="272937"/>
                  <a:pt x="3418300" y="0"/>
                  <a:pt x="5162515" y="0"/>
                </a:cubicBezTo>
                <a:cubicBezTo>
                  <a:pt x="10009185" y="0"/>
                  <a:pt x="14142002" y="2105991"/>
                  <a:pt x="15718188" y="5056701"/>
                </a:cubicBezTo>
                <a:close/>
              </a:path>
            </a:pathLst>
          </a:custGeom>
          <a:solidFill>
            <a:schemeClr val="accent1"/>
          </a:solidFill>
          <a:ln w="16933" cap="flat">
            <a:noFill/>
            <a:prstDash val="solid"/>
            <a:miter/>
          </a:ln>
        </p:spPr>
        <p:txBody>
          <a:bodyPr wrap="square" rtlCol="0" anchor="ctr">
            <a:noAutofit/>
          </a:bodyPr>
          <a:lstStyle/>
          <a:p>
            <a:endParaRPr lang="en-US" sz="900"/>
          </a:p>
        </p:txBody>
      </p:sp>
    </p:spTree>
    <p:extLst>
      <p:ext uri="{BB962C8B-B14F-4D97-AF65-F5344CB8AC3E}">
        <p14:creationId xmlns:p14="http://schemas.microsoft.com/office/powerpoint/2010/main" val="2814803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 Bold Swoosh-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AFE471-9A41-E783-15DE-DD492DC8C947}"/>
              </a:ext>
            </a:extLst>
          </p:cNvPr>
          <p:cNvSpPr/>
          <p:nvPr userDrawn="1"/>
        </p:nvSpPr>
        <p:spPr>
          <a:xfrm>
            <a:off x="259249" y="5981700"/>
            <a:ext cx="2940734" cy="624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p:nvPr>
        </p:nvSpPr>
        <p:spPr>
          <a:xfrm>
            <a:off x="689940" y="798454"/>
            <a:ext cx="7462399" cy="1093847"/>
          </a:xfrm>
        </p:spPr>
        <p:txBody>
          <a:bodyPr anchor="t">
            <a:normAutofit/>
          </a:bodyPr>
          <a:lstStyle>
            <a:lvl1pPr algn="l">
              <a:lnSpc>
                <a:spcPct val="100000"/>
              </a:lnSpc>
              <a:defRPr sz="6899" b="1" i="0" cap="none"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a:t>
            </a:r>
          </a:p>
        </p:txBody>
      </p:sp>
      <p:sp>
        <p:nvSpPr>
          <p:cNvPr id="6" name="Slide Number Placeholder 5">
            <a:extLst>
              <a:ext uri="{FF2B5EF4-FFF2-40B4-BE49-F238E27FC236}">
                <a16:creationId xmlns:a16="http://schemas.microsoft.com/office/drawing/2014/main" id="{2ECB3ABE-CEC2-FB23-F7E9-C262F512936D}"/>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tx1"/>
                </a:solidFill>
              </a:defRPr>
            </a:lvl1pPr>
          </a:lstStyle>
          <a:p>
            <a:fld id="{682A1055-845A-D14A-971D-E1FB772C0617}" type="slidenum">
              <a:rPr lang="en-US" smtClean="0"/>
              <a:pPr/>
              <a:t>‹#›</a:t>
            </a:fld>
            <a:endParaRPr lang="en-US"/>
          </a:p>
        </p:txBody>
      </p:sp>
      <p:sp>
        <p:nvSpPr>
          <p:cNvPr id="2" name="Freeform 1">
            <a:extLst>
              <a:ext uri="{FF2B5EF4-FFF2-40B4-BE49-F238E27FC236}">
                <a16:creationId xmlns:a16="http://schemas.microsoft.com/office/drawing/2014/main" id="{F53D350B-5289-05DA-D561-16A094A53F77}"/>
              </a:ext>
            </a:extLst>
          </p:cNvPr>
          <p:cNvSpPr/>
          <p:nvPr userDrawn="1"/>
        </p:nvSpPr>
        <p:spPr>
          <a:xfrm rot="6801624" flipH="1" flipV="1">
            <a:off x="5645243" y="2102074"/>
            <a:ext cx="7928360" cy="3134239"/>
          </a:xfrm>
          <a:custGeom>
            <a:avLst/>
            <a:gdLst>
              <a:gd name="connsiteX0" fmla="*/ 15856720 w 15856720"/>
              <a:gd name="connsiteY0" fmla="*/ 5337329 h 6269295"/>
              <a:gd name="connsiteX1" fmla="*/ 13698983 w 15856720"/>
              <a:gd name="connsiteY1" fmla="*/ 6269295 h 6269295"/>
              <a:gd name="connsiteX2" fmla="*/ 13552568 w 15856720"/>
              <a:gd name="connsiteY2" fmla="*/ 6166467 h 6269295"/>
              <a:gd name="connsiteX3" fmla="*/ 6288385 w 15856720"/>
              <a:gd name="connsiteY3" fmla="*/ 4207969 h 6269295"/>
              <a:gd name="connsiteX4" fmla="*/ 2043801 w 15856720"/>
              <a:gd name="connsiteY4" fmla="*/ 4793741 h 6269295"/>
              <a:gd name="connsiteX5" fmla="*/ 1738811 w 15856720"/>
              <a:gd name="connsiteY5" fmla="*/ 4888507 h 6269295"/>
              <a:gd name="connsiteX6" fmla="*/ 0 w 15856720"/>
              <a:gd name="connsiteY6" fmla="*/ 862720 h 6269295"/>
              <a:gd name="connsiteX7" fmla="*/ 292542 w 15856720"/>
              <a:gd name="connsiteY7" fmla="*/ 759963 h 6269295"/>
              <a:gd name="connsiteX8" fmla="*/ 5162515 w 15856720"/>
              <a:gd name="connsiteY8" fmla="*/ 0 h 6269295"/>
              <a:gd name="connsiteX9" fmla="*/ 15718188 w 15856720"/>
              <a:gd name="connsiteY9" fmla="*/ 5056701 h 626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6720" h="6269295">
                <a:moveTo>
                  <a:pt x="15856720" y="5337329"/>
                </a:moveTo>
                <a:lnTo>
                  <a:pt x="13698983" y="6269295"/>
                </a:lnTo>
                <a:lnTo>
                  <a:pt x="13552568" y="6166467"/>
                </a:lnTo>
                <a:cubicBezTo>
                  <a:pt x="11760424" y="4963894"/>
                  <a:pt x="9169269" y="4207970"/>
                  <a:pt x="6288385" y="4207969"/>
                </a:cubicBezTo>
                <a:cubicBezTo>
                  <a:pt x="4767757" y="4207969"/>
                  <a:pt x="3327957" y="4418351"/>
                  <a:pt x="2043801" y="4793741"/>
                </a:cubicBezTo>
                <a:lnTo>
                  <a:pt x="1738811" y="4888507"/>
                </a:lnTo>
                <a:lnTo>
                  <a:pt x="0" y="862720"/>
                </a:lnTo>
                <a:lnTo>
                  <a:pt x="292542" y="759963"/>
                </a:lnTo>
                <a:cubicBezTo>
                  <a:pt x="1766270" y="272937"/>
                  <a:pt x="3418300" y="0"/>
                  <a:pt x="5162515" y="0"/>
                </a:cubicBezTo>
                <a:cubicBezTo>
                  <a:pt x="10009185" y="0"/>
                  <a:pt x="14142002" y="2105991"/>
                  <a:pt x="15718188" y="5056701"/>
                </a:cubicBezTo>
                <a:close/>
              </a:path>
            </a:pathLst>
          </a:custGeom>
          <a:solidFill>
            <a:schemeClr val="bg2"/>
          </a:solidFill>
          <a:ln w="16933" cap="flat">
            <a:noFill/>
            <a:prstDash val="solid"/>
            <a:miter/>
          </a:ln>
        </p:spPr>
        <p:txBody>
          <a:bodyPr wrap="square" rtlCol="0" anchor="ctr">
            <a:noAutofit/>
          </a:bodyPr>
          <a:lstStyle/>
          <a:p>
            <a:endParaRPr lang="en-US" sz="900"/>
          </a:p>
        </p:txBody>
      </p:sp>
    </p:spTree>
    <p:extLst>
      <p:ext uri="{BB962C8B-B14F-4D97-AF65-F5344CB8AC3E}">
        <p14:creationId xmlns:p14="http://schemas.microsoft.com/office/powerpoint/2010/main" val="2132467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Slide - Bold Swoosh-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AFE471-9A41-E783-15DE-DD492DC8C947}"/>
              </a:ext>
            </a:extLst>
          </p:cNvPr>
          <p:cNvSpPr/>
          <p:nvPr userDrawn="1"/>
        </p:nvSpPr>
        <p:spPr>
          <a:xfrm>
            <a:off x="259249" y="5981700"/>
            <a:ext cx="2940734" cy="624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p:nvPr>
        </p:nvSpPr>
        <p:spPr>
          <a:xfrm>
            <a:off x="689940" y="798454"/>
            <a:ext cx="7462399" cy="1093847"/>
          </a:xfrm>
        </p:spPr>
        <p:txBody>
          <a:bodyPr anchor="t">
            <a:normAutofit/>
          </a:bodyPr>
          <a:lstStyle>
            <a:lvl1pPr algn="l">
              <a:lnSpc>
                <a:spcPct val="100000"/>
              </a:lnSpc>
              <a:defRPr sz="6899" b="1" i="0" cap="none"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a:t>
            </a:r>
          </a:p>
        </p:txBody>
      </p:sp>
      <p:sp>
        <p:nvSpPr>
          <p:cNvPr id="6" name="Slide Number Placeholder 5">
            <a:extLst>
              <a:ext uri="{FF2B5EF4-FFF2-40B4-BE49-F238E27FC236}">
                <a16:creationId xmlns:a16="http://schemas.microsoft.com/office/drawing/2014/main" id="{2ECB3ABE-CEC2-FB23-F7E9-C262F512936D}"/>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tx1"/>
                </a:solidFill>
              </a:defRPr>
            </a:lvl1pPr>
          </a:lstStyle>
          <a:p>
            <a:fld id="{682A1055-845A-D14A-971D-E1FB772C0617}" type="slidenum">
              <a:rPr lang="en-US" smtClean="0"/>
              <a:pPr/>
              <a:t>‹#›</a:t>
            </a:fld>
            <a:endParaRPr lang="en-US"/>
          </a:p>
        </p:txBody>
      </p:sp>
      <p:sp>
        <p:nvSpPr>
          <p:cNvPr id="2" name="Freeform 1">
            <a:extLst>
              <a:ext uri="{FF2B5EF4-FFF2-40B4-BE49-F238E27FC236}">
                <a16:creationId xmlns:a16="http://schemas.microsoft.com/office/drawing/2014/main" id="{F53D350B-5289-05DA-D561-16A094A53F77}"/>
              </a:ext>
            </a:extLst>
          </p:cNvPr>
          <p:cNvSpPr/>
          <p:nvPr userDrawn="1"/>
        </p:nvSpPr>
        <p:spPr>
          <a:xfrm rot="6801624" flipH="1" flipV="1">
            <a:off x="5645243" y="2102074"/>
            <a:ext cx="7928360" cy="3134239"/>
          </a:xfrm>
          <a:custGeom>
            <a:avLst/>
            <a:gdLst>
              <a:gd name="connsiteX0" fmla="*/ 15856720 w 15856720"/>
              <a:gd name="connsiteY0" fmla="*/ 5337329 h 6269295"/>
              <a:gd name="connsiteX1" fmla="*/ 13698983 w 15856720"/>
              <a:gd name="connsiteY1" fmla="*/ 6269295 h 6269295"/>
              <a:gd name="connsiteX2" fmla="*/ 13552568 w 15856720"/>
              <a:gd name="connsiteY2" fmla="*/ 6166467 h 6269295"/>
              <a:gd name="connsiteX3" fmla="*/ 6288385 w 15856720"/>
              <a:gd name="connsiteY3" fmla="*/ 4207969 h 6269295"/>
              <a:gd name="connsiteX4" fmla="*/ 2043801 w 15856720"/>
              <a:gd name="connsiteY4" fmla="*/ 4793741 h 6269295"/>
              <a:gd name="connsiteX5" fmla="*/ 1738811 w 15856720"/>
              <a:gd name="connsiteY5" fmla="*/ 4888507 h 6269295"/>
              <a:gd name="connsiteX6" fmla="*/ 0 w 15856720"/>
              <a:gd name="connsiteY6" fmla="*/ 862720 h 6269295"/>
              <a:gd name="connsiteX7" fmla="*/ 292542 w 15856720"/>
              <a:gd name="connsiteY7" fmla="*/ 759963 h 6269295"/>
              <a:gd name="connsiteX8" fmla="*/ 5162515 w 15856720"/>
              <a:gd name="connsiteY8" fmla="*/ 0 h 6269295"/>
              <a:gd name="connsiteX9" fmla="*/ 15718188 w 15856720"/>
              <a:gd name="connsiteY9" fmla="*/ 5056701 h 626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6720" h="6269295">
                <a:moveTo>
                  <a:pt x="15856720" y="5337329"/>
                </a:moveTo>
                <a:lnTo>
                  <a:pt x="13698983" y="6269295"/>
                </a:lnTo>
                <a:lnTo>
                  <a:pt x="13552568" y="6166467"/>
                </a:lnTo>
                <a:cubicBezTo>
                  <a:pt x="11760424" y="4963894"/>
                  <a:pt x="9169269" y="4207970"/>
                  <a:pt x="6288385" y="4207969"/>
                </a:cubicBezTo>
                <a:cubicBezTo>
                  <a:pt x="4767757" y="4207969"/>
                  <a:pt x="3327957" y="4418351"/>
                  <a:pt x="2043801" y="4793741"/>
                </a:cubicBezTo>
                <a:lnTo>
                  <a:pt x="1738811" y="4888507"/>
                </a:lnTo>
                <a:lnTo>
                  <a:pt x="0" y="862720"/>
                </a:lnTo>
                <a:lnTo>
                  <a:pt x="292542" y="759963"/>
                </a:lnTo>
                <a:cubicBezTo>
                  <a:pt x="1766270" y="272937"/>
                  <a:pt x="3418300" y="0"/>
                  <a:pt x="5162515" y="0"/>
                </a:cubicBezTo>
                <a:cubicBezTo>
                  <a:pt x="10009185" y="0"/>
                  <a:pt x="14142002" y="2105991"/>
                  <a:pt x="15718188" y="5056701"/>
                </a:cubicBezTo>
                <a:close/>
              </a:path>
            </a:pathLst>
          </a:custGeom>
          <a:solidFill>
            <a:schemeClr val="accent6"/>
          </a:solidFill>
          <a:ln w="16933" cap="flat">
            <a:noFill/>
            <a:prstDash val="solid"/>
            <a:miter/>
          </a:ln>
        </p:spPr>
        <p:txBody>
          <a:bodyPr wrap="square" rtlCol="0" anchor="ctr">
            <a:noAutofit/>
          </a:bodyPr>
          <a:lstStyle/>
          <a:p>
            <a:endParaRPr lang="en-US" sz="900"/>
          </a:p>
        </p:txBody>
      </p:sp>
    </p:spTree>
    <p:extLst>
      <p:ext uri="{BB962C8B-B14F-4D97-AF65-F5344CB8AC3E}">
        <p14:creationId xmlns:p14="http://schemas.microsoft.com/office/powerpoint/2010/main" val="1191033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Copy-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9939" y="798453"/>
            <a:ext cx="10812122" cy="631763"/>
          </a:xfrm>
        </p:spPr>
        <p:txBody>
          <a:bodyPr/>
          <a:lstStyle>
            <a:lvl1pPr>
              <a:defRPr>
                <a:solidFill>
                  <a:schemeClr val="bg2"/>
                </a:solidFill>
              </a:defRPr>
            </a:lvl1pPr>
          </a:lstStyle>
          <a:p>
            <a:r>
              <a:rPr lang="en-US"/>
              <a:t>Click to edit title style</a:t>
            </a:r>
          </a:p>
        </p:txBody>
      </p:sp>
      <p:sp>
        <p:nvSpPr>
          <p:cNvPr id="3" name="Content Placeholder 2"/>
          <p:cNvSpPr>
            <a:spLocks noGrp="1"/>
          </p:cNvSpPr>
          <p:nvPr>
            <p:ph idx="1" hasCustomPrompt="1"/>
          </p:nvPr>
        </p:nvSpPr>
        <p:spPr>
          <a:xfrm>
            <a:off x="8127958" y="1430215"/>
            <a:ext cx="3374103" cy="4360985"/>
          </a:xfrm>
          <a:prstGeom prst="rect">
            <a:avLst/>
          </a:prstGeom>
        </p:spPr>
        <p:txBody>
          <a:bodyPr>
            <a:normAutofit/>
          </a:bodyPr>
          <a:lstStyle>
            <a:lvl1pPr>
              <a:lnSpc>
                <a:spcPct val="110000"/>
              </a:lnSpc>
              <a:spcBef>
                <a:spcPts val="1200"/>
              </a:spcBef>
              <a:defRPr sz="1800">
                <a:solidFill>
                  <a:schemeClr val="tx2"/>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a:t>Click to edit text styles</a:t>
            </a:r>
          </a:p>
        </p:txBody>
      </p:sp>
      <p:sp>
        <p:nvSpPr>
          <p:cNvPr id="6" name="Slide Number Placeholder 5"/>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
        <p:nvSpPr>
          <p:cNvPr id="8" name="Text Placeholder 19">
            <a:extLst>
              <a:ext uri="{FF2B5EF4-FFF2-40B4-BE49-F238E27FC236}">
                <a16:creationId xmlns:a16="http://schemas.microsoft.com/office/drawing/2014/main" id="{987EE922-0473-AE39-ED61-3B28F6BBF66C}"/>
              </a:ext>
            </a:extLst>
          </p:cNvPr>
          <p:cNvSpPr>
            <a:spLocks noGrp="1"/>
          </p:cNvSpPr>
          <p:nvPr>
            <p:ph type="body" sz="quarter" idx="13" hasCustomPrompt="1"/>
          </p:nvPr>
        </p:nvSpPr>
        <p:spPr>
          <a:xfrm>
            <a:off x="689939" y="314266"/>
            <a:ext cx="10812122" cy="484188"/>
          </a:xfrm>
          <a:prstGeom prst="rect">
            <a:avLst/>
          </a:prstGeom>
        </p:spPr>
        <p:txBody>
          <a:bodyPr anchor="b">
            <a:normAutofit/>
          </a:bodyPr>
          <a:lstStyle>
            <a:lvl1pPr>
              <a:defRPr sz="1600" cap="none" spc="150" baseline="0">
                <a:solidFill>
                  <a:schemeClr val="tx1"/>
                </a:solidFill>
                <a:latin typeface="Calibri" panose="020F0502020204030204" pitchFamily="34" charset="0"/>
                <a:cs typeface="Calibri" panose="020F0502020204030204" pitchFamily="34" charset="0"/>
              </a:defRPr>
            </a:lvl1pPr>
          </a:lstStyle>
          <a:p>
            <a:pPr lvl="0"/>
            <a:r>
              <a:rPr lang="en-US"/>
              <a:t>Click to edit text styles</a:t>
            </a:r>
          </a:p>
        </p:txBody>
      </p:sp>
    </p:spTree>
    <p:extLst>
      <p:ext uri="{BB962C8B-B14F-4D97-AF65-F5344CB8AC3E}">
        <p14:creationId xmlns:p14="http://schemas.microsoft.com/office/powerpoint/2010/main" val="4110996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Photo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B8E722-90CB-F325-8182-149B4C6BAEEF}"/>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0B6E26B-4AEC-AA7A-2C48-4CD9C8A3D2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0420" y="4873999"/>
            <a:ext cx="2210934" cy="1220382"/>
          </a:xfrm>
          <a:prstGeom prst="rect">
            <a:avLst/>
          </a:prstGeom>
        </p:spPr>
      </p:pic>
      <p:sp>
        <p:nvSpPr>
          <p:cNvPr id="15" name="Title 1">
            <a:extLst>
              <a:ext uri="{FF2B5EF4-FFF2-40B4-BE49-F238E27FC236}">
                <a16:creationId xmlns:a16="http://schemas.microsoft.com/office/drawing/2014/main" id="{1A6968D3-2CCE-07C5-63A4-79238AFE4967}"/>
              </a:ext>
            </a:extLst>
          </p:cNvPr>
          <p:cNvSpPr>
            <a:spLocks noGrp="1"/>
          </p:cNvSpPr>
          <p:nvPr>
            <p:ph type="ctrTitle" hasCustomPrompt="1"/>
          </p:nvPr>
        </p:nvSpPr>
        <p:spPr>
          <a:xfrm>
            <a:off x="770420" y="888093"/>
            <a:ext cx="4720344" cy="2802169"/>
          </a:xfrm>
          <a:effectLst>
            <a:outerShdw blurRad="1270000" dist="50800" dir="5400000" algn="ctr" rotWithShape="0">
              <a:srgbClr val="000000">
                <a:alpha val="74032"/>
              </a:srgbClr>
            </a:outerShdw>
          </a:effectLst>
        </p:spPr>
        <p:txBody>
          <a:bodyPr anchor="b">
            <a:normAutofit/>
          </a:bodyPr>
          <a:lstStyle>
            <a:lvl1pPr algn="l">
              <a:lnSpc>
                <a:spcPct val="100000"/>
              </a:lnSpc>
              <a:defRPr sz="5249" b="1" i="0" cap="none"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17" name="Subtitle 2">
            <a:extLst>
              <a:ext uri="{FF2B5EF4-FFF2-40B4-BE49-F238E27FC236}">
                <a16:creationId xmlns:a16="http://schemas.microsoft.com/office/drawing/2014/main" id="{DF47F9B5-AA50-7335-1285-336E428F985A}"/>
              </a:ext>
            </a:extLst>
          </p:cNvPr>
          <p:cNvSpPr>
            <a:spLocks noGrp="1"/>
          </p:cNvSpPr>
          <p:nvPr>
            <p:ph type="subTitle" idx="1" hasCustomPrompt="1"/>
          </p:nvPr>
        </p:nvSpPr>
        <p:spPr>
          <a:xfrm>
            <a:off x="770420" y="3768082"/>
            <a:ext cx="4720344" cy="1028098"/>
          </a:xfrm>
          <a:prstGeom prst="rect">
            <a:avLst/>
          </a:prstGeom>
          <a:effectLst>
            <a:outerShdw blurRad="1270000" dist="50800" dir="5400000" algn="ctr" rotWithShape="0">
              <a:srgbClr val="000000">
                <a:alpha val="74032"/>
              </a:srgbClr>
            </a:outerShdw>
          </a:effectLst>
        </p:spPr>
        <p:txBody>
          <a:bodyPr>
            <a:normAutofit/>
          </a:bodyPr>
          <a:lstStyle>
            <a:lvl1pPr marL="0" indent="0" algn="l">
              <a:lnSpc>
                <a:spcPct val="100000"/>
              </a:lnSpc>
              <a:buNone/>
              <a:defRPr sz="2000" b="1" i="0" cap="none" spc="15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subtitle style</a:t>
            </a:r>
          </a:p>
        </p:txBody>
      </p:sp>
    </p:spTree>
    <p:extLst>
      <p:ext uri="{BB962C8B-B14F-4D97-AF65-F5344CB8AC3E}">
        <p14:creationId xmlns:p14="http://schemas.microsoft.com/office/powerpoint/2010/main" val="3003253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Minute Reminder">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E08D0EDD-9456-C147-9BBC-C1C5DC0E57A2}"/>
              </a:ext>
            </a:extLst>
          </p:cNvPr>
          <p:cNvSpPr/>
          <p:nvPr userDrawn="1"/>
        </p:nvSpPr>
        <p:spPr>
          <a:xfrm>
            <a:off x="1675452" y="2605045"/>
            <a:ext cx="8841094" cy="1508760"/>
          </a:xfrm>
          <a:prstGeom prst="round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hasCustomPrompt="1"/>
          </p:nvPr>
        </p:nvSpPr>
        <p:spPr>
          <a:xfrm>
            <a:off x="2216842" y="2856873"/>
            <a:ext cx="7758314" cy="1030503"/>
          </a:xfrm>
        </p:spPr>
        <p:txBody>
          <a:bodyPr anchor="ctr" anchorCtr="0">
            <a:normAutofit/>
          </a:bodyPr>
          <a:lstStyle>
            <a:lvl1pPr algn="ctr">
              <a:defRPr sz="4799">
                <a:solidFill>
                  <a:schemeClr val="tx1"/>
                </a:solidFill>
              </a:defRPr>
            </a:lvl1pPr>
          </a:lstStyle>
          <a:p>
            <a:r>
              <a:rPr lang="en-US"/>
              <a:t>One Minute Reminder</a:t>
            </a:r>
          </a:p>
        </p:txBody>
      </p:sp>
      <p:sp>
        <p:nvSpPr>
          <p:cNvPr id="6" name="Slide Number Placeholder 5"/>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pic>
        <p:nvPicPr>
          <p:cNvPr id="7" name="Picture 6" descr="A close-up of a black background&#10;&#10;Description automatically generated">
            <a:extLst>
              <a:ext uri="{FF2B5EF4-FFF2-40B4-BE49-F238E27FC236}">
                <a16:creationId xmlns:a16="http://schemas.microsoft.com/office/drawing/2014/main" id="{A6D737D7-3DDA-5278-E9AE-7A7B1A4635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82" y="1721067"/>
            <a:ext cx="3007235" cy="657550"/>
          </a:xfrm>
          <a:prstGeom prst="rect">
            <a:avLst/>
          </a:prstGeom>
        </p:spPr>
      </p:pic>
    </p:spTree>
    <p:extLst>
      <p:ext uri="{BB962C8B-B14F-4D97-AF65-F5344CB8AC3E}">
        <p14:creationId xmlns:p14="http://schemas.microsoft.com/office/powerpoint/2010/main" val="2578922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Copy-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9939" y="798453"/>
            <a:ext cx="10812122" cy="631763"/>
          </a:xfrm>
        </p:spPr>
        <p:txBody>
          <a:bodyPr/>
          <a:lstStyle>
            <a:lvl1pPr>
              <a:defRPr>
                <a:solidFill>
                  <a:schemeClr val="bg2"/>
                </a:solidFill>
              </a:defRPr>
            </a:lvl1pPr>
          </a:lstStyle>
          <a:p>
            <a:r>
              <a:rPr lang="en-US"/>
              <a:t>Click to edit title style</a:t>
            </a:r>
          </a:p>
        </p:txBody>
      </p:sp>
      <p:sp>
        <p:nvSpPr>
          <p:cNvPr id="3" name="Content Placeholder 2"/>
          <p:cNvSpPr>
            <a:spLocks noGrp="1"/>
          </p:cNvSpPr>
          <p:nvPr>
            <p:ph idx="1" hasCustomPrompt="1"/>
          </p:nvPr>
        </p:nvSpPr>
        <p:spPr>
          <a:xfrm>
            <a:off x="689939" y="1430215"/>
            <a:ext cx="3046406" cy="4360985"/>
          </a:xfrm>
          <a:prstGeom prst="rect">
            <a:avLst/>
          </a:prstGeom>
        </p:spPr>
        <p:txBody>
          <a:bodyPr>
            <a:normAutofit/>
          </a:bodyPr>
          <a:lstStyle>
            <a:lvl1pPr>
              <a:lnSpc>
                <a:spcPct val="110000"/>
              </a:lnSpc>
              <a:spcBef>
                <a:spcPts val="1200"/>
              </a:spcBef>
              <a:defRPr sz="1800">
                <a:solidFill>
                  <a:schemeClr val="tx2"/>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a:t>Click to edit text styles</a:t>
            </a:r>
          </a:p>
        </p:txBody>
      </p:sp>
      <p:sp>
        <p:nvSpPr>
          <p:cNvPr id="6" name="Slide Number Placeholder 5"/>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
        <p:nvSpPr>
          <p:cNvPr id="8" name="Text Placeholder 19">
            <a:extLst>
              <a:ext uri="{FF2B5EF4-FFF2-40B4-BE49-F238E27FC236}">
                <a16:creationId xmlns:a16="http://schemas.microsoft.com/office/drawing/2014/main" id="{FFBDC13A-4B2B-E0BD-0522-643D5648B026}"/>
              </a:ext>
            </a:extLst>
          </p:cNvPr>
          <p:cNvSpPr>
            <a:spLocks noGrp="1"/>
          </p:cNvSpPr>
          <p:nvPr>
            <p:ph type="body" sz="quarter" idx="13" hasCustomPrompt="1"/>
          </p:nvPr>
        </p:nvSpPr>
        <p:spPr>
          <a:xfrm>
            <a:off x="689939" y="314266"/>
            <a:ext cx="10812122" cy="484188"/>
          </a:xfrm>
          <a:prstGeom prst="rect">
            <a:avLst/>
          </a:prstGeom>
        </p:spPr>
        <p:txBody>
          <a:bodyPr anchor="b">
            <a:normAutofit/>
          </a:bodyPr>
          <a:lstStyle>
            <a:lvl1pPr>
              <a:defRPr sz="1600" cap="none" spc="150" baseline="0">
                <a:solidFill>
                  <a:schemeClr val="tx1"/>
                </a:solidFill>
                <a:latin typeface="Calibri" panose="020F0502020204030204" pitchFamily="34" charset="0"/>
                <a:cs typeface="Calibri" panose="020F0502020204030204" pitchFamily="34" charset="0"/>
              </a:defRPr>
            </a:lvl1pPr>
          </a:lstStyle>
          <a:p>
            <a:pPr lvl="0"/>
            <a:r>
              <a:rPr lang="en-US"/>
              <a:t>Click to edit text styles</a:t>
            </a:r>
          </a:p>
        </p:txBody>
      </p:sp>
    </p:spTree>
    <p:extLst>
      <p:ext uri="{BB962C8B-B14F-4D97-AF65-F5344CB8AC3E}">
        <p14:creationId xmlns:p14="http://schemas.microsoft.com/office/powerpoint/2010/main" val="1063073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Copy Fu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9939" y="798453"/>
            <a:ext cx="10812122" cy="631763"/>
          </a:xfrm>
        </p:spPr>
        <p:txBody>
          <a:bodyPr/>
          <a:lstStyle>
            <a:lvl1pPr>
              <a:defRPr>
                <a:solidFill>
                  <a:schemeClr val="bg2"/>
                </a:solidFill>
              </a:defRPr>
            </a:lvl1pPr>
          </a:lstStyle>
          <a:p>
            <a:r>
              <a:rPr lang="en-US"/>
              <a:t>Click to edit title style</a:t>
            </a:r>
          </a:p>
        </p:txBody>
      </p:sp>
      <p:sp>
        <p:nvSpPr>
          <p:cNvPr id="3" name="Content Placeholder 2"/>
          <p:cNvSpPr>
            <a:spLocks noGrp="1"/>
          </p:cNvSpPr>
          <p:nvPr>
            <p:ph idx="1" hasCustomPrompt="1"/>
          </p:nvPr>
        </p:nvSpPr>
        <p:spPr>
          <a:xfrm>
            <a:off x="689939" y="1430215"/>
            <a:ext cx="10812122" cy="4360985"/>
          </a:xfrm>
          <a:prstGeom prst="rect">
            <a:avLst/>
          </a:prstGeom>
        </p:spPr>
        <p:txBody>
          <a:bodyPr>
            <a:normAutofit/>
          </a:bodyPr>
          <a:lstStyle>
            <a:lvl1pPr>
              <a:lnSpc>
                <a:spcPct val="110000"/>
              </a:lnSpc>
              <a:spcBef>
                <a:spcPts val="1200"/>
              </a:spcBef>
              <a:defRPr sz="1800">
                <a:solidFill>
                  <a:schemeClr val="tx2"/>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a:t>Click to edit text styles</a:t>
            </a:r>
          </a:p>
        </p:txBody>
      </p:sp>
      <p:sp>
        <p:nvSpPr>
          <p:cNvPr id="6" name="Slide Number Placeholder 5"/>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
        <p:nvSpPr>
          <p:cNvPr id="5" name="Text Placeholder 19">
            <a:extLst>
              <a:ext uri="{FF2B5EF4-FFF2-40B4-BE49-F238E27FC236}">
                <a16:creationId xmlns:a16="http://schemas.microsoft.com/office/drawing/2014/main" id="{14F5F2CA-8CAD-B117-7FDF-A7C508FC7670}"/>
              </a:ext>
            </a:extLst>
          </p:cNvPr>
          <p:cNvSpPr>
            <a:spLocks noGrp="1"/>
          </p:cNvSpPr>
          <p:nvPr>
            <p:ph type="body" sz="quarter" idx="13" hasCustomPrompt="1"/>
          </p:nvPr>
        </p:nvSpPr>
        <p:spPr>
          <a:xfrm>
            <a:off x="689939" y="314266"/>
            <a:ext cx="10812122" cy="484188"/>
          </a:xfrm>
          <a:prstGeom prst="rect">
            <a:avLst/>
          </a:prstGeom>
        </p:spPr>
        <p:txBody>
          <a:bodyPr anchor="b">
            <a:normAutofit/>
          </a:bodyPr>
          <a:lstStyle>
            <a:lvl1pPr>
              <a:defRPr sz="1600" cap="none" spc="150" baseline="0">
                <a:solidFill>
                  <a:schemeClr val="tx1"/>
                </a:solidFill>
                <a:latin typeface="Calibri" panose="020F0502020204030204" pitchFamily="34" charset="0"/>
                <a:cs typeface="Calibri" panose="020F0502020204030204" pitchFamily="34" charset="0"/>
              </a:defRPr>
            </a:lvl1pPr>
          </a:lstStyle>
          <a:p>
            <a:pPr lvl="0"/>
            <a:r>
              <a:rPr lang="en-US"/>
              <a:t>Click to edit text styles</a:t>
            </a:r>
          </a:p>
        </p:txBody>
      </p:sp>
    </p:spTree>
    <p:extLst>
      <p:ext uri="{BB962C8B-B14F-4D97-AF65-F5344CB8AC3E}">
        <p14:creationId xmlns:p14="http://schemas.microsoft.com/office/powerpoint/2010/main" val="2570255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Copy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title style</a:t>
            </a:r>
          </a:p>
        </p:txBody>
      </p:sp>
      <p:sp>
        <p:nvSpPr>
          <p:cNvPr id="3" name="Content Placeholder 2"/>
          <p:cNvSpPr>
            <a:spLocks noGrp="1"/>
          </p:cNvSpPr>
          <p:nvPr>
            <p:ph sz="half" idx="1" hasCustomPrompt="1"/>
          </p:nvPr>
        </p:nvSpPr>
        <p:spPr>
          <a:xfrm>
            <a:off x="689940" y="1825625"/>
            <a:ext cx="5253660" cy="3965575"/>
          </a:xfrm>
          <a:prstGeom prst="rect">
            <a:avLst/>
          </a:prstGeom>
        </p:spPr>
        <p:txBody>
          <a:bodyPr/>
          <a:lstStyle>
            <a:lvl1pPr>
              <a:lnSpc>
                <a:spcPct val="110000"/>
              </a:lnSpc>
              <a:spcBef>
                <a:spcPts val="1200"/>
              </a:spcBef>
              <a:defRPr>
                <a:solidFill>
                  <a:schemeClr val="tx2"/>
                </a:solidFill>
              </a:defRPr>
            </a:lvl1pPr>
          </a:lstStyle>
          <a:p>
            <a:pPr lvl="0"/>
            <a:r>
              <a:rPr lang="en-US"/>
              <a:t>Click to edit text styles</a:t>
            </a:r>
          </a:p>
        </p:txBody>
      </p:sp>
      <p:sp>
        <p:nvSpPr>
          <p:cNvPr id="4" name="Content Placeholder 3"/>
          <p:cNvSpPr>
            <a:spLocks noGrp="1"/>
          </p:cNvSpPr>
          <p:nvPr>
            <p:ph sz="half" idx="2" hasCustomPrompt="1"/>
          </p:nvPr>
        </p:nvSpPr>
        <p:spPr>
          <a:xfrm>
            <a:off x="6096000" y="1825625"/>
            <a:ext cx="5257800" cy="3965575"/>
          </a:xfrm>
          <a:prstGeom prst="rect">
            <a:avLst/>
          </a:prstGeom>
        </p:spPr>
        <p:txBody>
          <a:bodyPr/>
          <a:lstStyle>
            <a:lvl1pPr>
              <a:lnSpc>
                <a:spcPct val="110000"/>
              </a:lnSpc>
              <a:spcBef>
                <a:spcPts val="1200"/>
              </a:spcBef>
              <a:defRPr>
                <a:solidFill>
                  <a:schemeClr val="tx2"/>
                </a:solidFill>
              </a:defRPr>
            </a:lvl1pPr>
          </a:lstStyle>
          <a:p>
            <a:pPr lvl="0"/>
            <a:r>
              <a:rPr lang="en-US"/>
              <a:t>Click to edit text styles</a:t>
            </a:r>
          </a:p>
        </p:txBody>
      </p:sp>
      <p:sp>
        <p:nvSpPr>
          <p:cNvPr id="7" name="Slide Number Placeholder 6"/>
          <p:cNvSpPr>
            <a:spLocks noGrp="1"/>
          </p:cNvSpPr>
          <p:nvPr>
            <p:ph type="sldNum" sz="quarter" idx="12"/>
          </p:nvPr>
        </p:nvSpPr>
        <p:spPr>
          <a:xfrm>
            <a:off x="11353800" y="6219011"/>
            <a:ext cx="621711" cy="365125"/>
          </a:xfrm>
          <a:prstGeom prst="rect">
            <a:avLst/>
          </a:prstGeom>
        </p:spPr>
        <p:txBody>
          <a:bodyPr/>
          <a:lstStyle/>
          <a:p>
            <a:fld id="{682A1055-845A-D14A-971D-E1FB772C0617}" type="slidenum">
              <a:rPr lang="en-US" smtClean="0"/>
              <a:t>‹#›</a:t>
            </a:fld>
            <a:endParaRPr lang="en-US"/>
          </a:p>
        </p:txBody>
      </p:sp>
      <p:sp>
        <p:nvSpPr>
          <p:cNvPr id="10" name="Text Placeholder 19">
            <a:extLst>
              <a:ext uri="{FF2B5EF4-FFF2-40B4-BE49-F238E27FC236}">
                <a16:creationId xmlns:a16="http://schemas.microsoft.com/office/drawing/2014/main" id="{2EBE2EBC-CADD-6B5F-568C-FE99B370102C}"/>
              </a:ext>
            </a:extLst>
          </p:cNvPr>
          <p:cNvSpPr>
            <a:spLocks noGrp="1"/>
          </p:cNvSpPr>
          <p:nvPr>
            <p:ph type="body" sz="quarter" idx="13" hasCustomPrompt="1"/>
          </p:nvPr>
        </p:nvSpPr>
        <p:spPr>
          <a:xfrm>
            <a:off x="689939" y="314266"/>
            <a:ext cx="10812122" cy="484188"/>
          </a:xfrm>
          <a:prstGeom prst="rect">
            <a:avLst/>
          </a:prstGeom>
        </p:spPr>
        <p:txBody>
          <a:bodyPr anchor="b">
            <a:normAutofit/>
          </a:bodyPr>
          <a:lstStyle>
            <a:lvl1pPr>
              <a:defRPr sz="1600" cap="none" spc="150" baseline="0">
                <a:solidFill>
                  <a:schemeClr val="tx1"/>
                </a:solidFill>
                <a:latin typeface="Calibri" panose="020F0502020204030204" pitchFamily="34" charset="0"/>
                <a:cs typeface="Calibri" panose="020F0502020204030204" pitchFamily="34" charset="0"/>
              </a:defRPr>
            </a:lvl1pPr>
          </a:lstStyle>
          <a:p>
            <a:pPr lvl="0"/>
            <a:r>
              <a:rPr lang="en-US"/>
              <a:t>Click to edit text styles</a:t>
            </a:r>
          </a:p>
        </p:txBody>
      </p:sp>
    </p:spTree>
    <p:extLst>
      <p:ext uri="{BB962C8B-B14F-4D97-AF65-F5344CB8AC3E}">
        <p14:creationId xmlns:p14="http://schemas.microsoft.com/office/powerpoint/2010/main" val="28786096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Divider Slide - Fami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ECC1CA-52C1-2090-C056-578473FCE684}"/>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7292598" cy="6858000"/>
          </a:xfrm>
          <a:prstGeom prst="rect">
            <a:avLst/>
          </a:prstGeom>
        </p:spPr>
      </p:pic>
      <p:sp>
        <p:nvSpPr>
          <p:cNvPr id="17" name="Freeform 16">
            <a:extLst>
              <a:ext uri="{FF2B5EF4-FFF2-40B4-BE49-F238E27FC236}">
                <a16:creationId xmlns:a16="http://schemas.microsoft.com/office/drawing/2014/main" id="{3A903039-6CCF-4BA1-5B7E-15C984B7B259}"/>
              </a:ext>
            </a:extLst>
          </p:cNvPr>
          <p:cNvSpPr/>
          <p:nvPr userDrawn="1"/>
        </p:nvSpPr>
        <p:spPr>
          <a:xfrm rot="3845630" flipV="1">
            <a:off x="4184656" y="-246985"/>
            <a:ext cx="7644549" cy="6513851"/>
          </a:xfrm>
          <a:custGeom>
            <a:avLst/>
            <a:gdLst>
              <a:gd name="connsiteX0" fmla="*/ 4112203 w 15289097"/>
              <a:gd name="connsiteY0" fmla="*/ 13020778 h 13029399"/>
              <a:gd name="connsiteX1" fmla="*/ 4113886 w 15289097"/>
              <a:gd name="connsiteY1" fmla="*/ 13024243 h 13029399"/>
              <a:gd name="connsiteX2" fmla="*/ 4124958 w 15289097"/>
              <a:gd name="connsiteY2" fmla="*/ 13029399 h 13029399"/>
              <a:gd name="connsiteX3" fmla="*/ 1831743 w 15289097"/>
              <a:gd name="connsiteY3" fmla="*/ 8325642 h 13029399"/>
              <a:gd name="connsiteX4" fmla="*/ 1868428 w 15289097"/>
              <a:gd name="connsiteY4" fmla="*/ 8201071 h 13029399"/>
              <a:gd name="connsiteX5" fmla="*/ 10657770 w 15289097"/>
              <a:gd name="connsiteY5" fmla="*/ 3855619 h 13029399"/>
              <a:gd name="connsiteX6" fmla="*/ 15093217 w 15289097"/>
              <a:gd name="connsiteY6" fmla="*/ 4566945 h 13029399"/>
              <a:gd name="connsiteX7" fmla="*/ 15289097 w 15289097"/>
              <a:gd name="connsiteY7" fmla="*/ 4638366 h 13029399"/>
              <a:gd name="connsiteX8" fmla="*/ 13256237 w 15289097"/>
              <a:gd name="connsiteY8" fmla="*/ 453003 h 13029399"/>
              <a:gd name="connsiteX9" fmla="*/ 13165572 w 15289097"/>
              <a:gd name="connsiteY9" fmla="*/ 428484 h 13029399"/>
              <a:gd name="connsiteX10" fmla="*/ 9626173 w 15289097"/>
              <a:gd name="connsiteY10" fmla="*/ 0 h 13029399"/>
              <a:gd name="connsiteX11" fmla="*/ 139078 w 15289097"/>
              <a:gd name="connsiteY11" fmla="*/ 4312634 h 13029399"/>
              <a:gd name="connsiteX12" fmla="*/ 0 w 15289097"/>
              <a:gd name="connsiteY12" fmla="*/ 4554348 h 130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89097" h="13029399">
                <a:moveTo>
                  <a:pt x="4112203" y="13020778"/>
                </a:moveTo>
                <a:lnTo>
                  <a:pt x="4113886" y="13024243"/>
                </a:lnTo>
                <a:lnTo>
                  <a:pt x="4124958" y="13029399"/>
                </a:lnTo>
                <a:close/>
                <a:moveTo>
                  <a:pt x="1831743" y="8325642"/>
                </a:moveTo>
                <a:lnTo>
                  <a:pt x="1868428" y="8201071"/>
                </a:lnTo>
                <a:cubicBezTo>
                  <a:pt x="2705171" y="5721397"/>
                  <a:pt x="6323060" y="3855619"/>
                  <a:pt x="10657770" y="3855619"/>
                </a:cubicBezTo>
                <a:cubicBezTo>
                  <a:pt x="12270893" y="3855619"/>
                  <a:pt x="13784874" y="4114286"/>
                  <a:pt x="15093217" y="4566945"/>
                </a:cubicBezTo>
                <a:lnTo>
                  <a:pt x="15289097" y="4638366"/>
                </a:lnTo>
                <a:lnTo>
                  <a:pt x="13256237" y="453003"/>
                </a:lnTo>
                <a:lnTo>
                  <a:pt x="13165572" y="428484"/>
                </a:lnTo>
                <a:cubicBezTo>
                  <a:pt x="12061762" y="151285"/>
                  <a:pt x="10869607" y="0"/>
                  <a:pt x="9626173" y="0"/>
                </a:cubicBezTo>
                <a:cubicBezTo>
                  <a:pt x="5364399" y="0"/>
                  <a:pt x="1703278" y="1778362"/>
                  <a:pt x="139078" y="4312634"/>
                </a:cubicBezTo>
                <a:lnTo>
                  <a:pt x="0" y="4554348"/>
                </a:lnTo>
                <a:close/>
              </a:path>
            </a:pathLst>
          </a:custGeom>
          <a:solidFill>
            <a:schemeClr val="tx1"/>
          </a:solidFill>
          <a:ln w="16933" cap="flat">
            <a:noFill/>
            <a:prstDash val="solid"/>
            <a:miter/>
          </a:ln>
        </p:spPr>
        <p:txBody>
          <a:bodyPr wrap="square" rtlCol="0" anchor="ctr">
            <a:noAutofit/>
          </a:bodyPr>
          <a:lstStyle/>
          <a:p>
            <a:endParaRPr lang="en-US" sz="900"/>
          </a:p>
        </p:txBody>
      </p:sp>
      <p:sp>
        <p:nvSpPr>
          <p:cNvPr id="15" name="Freeform 14">
            <a:extLst>
              <a:ext uri="{FF2B5EF4-FFF2-40B4-BE49-F238E27FC236}">
                <a16:creationId xmlns:a16="http://schemas.microsoft.com/office/drawing/2014/main" id="{9F2D865D-C3B3-8A1C-E9F4-8337B7F75C8D}"/>
              </a:ext>
            </a:extLst>
          </p:cNvPr>
          <p:cNvSpPr/>
          <p:nvPr userDrawn="1"/>
        </p:nvSpPr>
        <p:spPr>
          <a:xfrm rot="3845630" flipV="1">
            <a:off x="4280577" y="-225792"/>
            <a:ext cx="7530494" cy="6513852"/>
          </a:xfrm>
          <a:custGeom>
            <a:avLst/>
            <a:gdLst>
              <a:gd name="connsiteX0" fmla="*/ 3855798 w 15060988"/>
              <a:gd name="connsiteY0" fmla="*/ 12824721 h 13029400"/>
              <a:gd name="connsiteX1" fmla="*/ 4295262 w 15060988"/>
              <a:gd name="connsiteY1" fmla="*/ 13029400 h 13029400"/>
              <a:gd name="connsiteX2" fmla="*/ 4018684 w 15060988"/>
              <a:gd name="connsiteY2" fmla="*/ 12842461 h 13029400"/>
              <a:gd name="connsiteX3" fmla="*/ 3777604 w 15060988"/>
              <a:gd name="connsiteY3" fmla="*/ 12663730 h 13029400"/>
              <a:gd name="connsiteX4" fmla="*/ 0 w 15060988"/>
              <a:gd name="connsiteY4" fmla="*/ 4886193 h 13029400"/>
              <a:gd name="connsiteX5" fmla="*/ 1896541 w 15060988"/>
              <a:gd name="connsiteY5" fmla="*/ 8790894 h 13029400"/>
              <a:gd name="connsiteX6" fmla="*/ 1902751 w 15060988"/>
              <a:gd name="connsiteY6" fmla="*/ 8741371 h 13029400"/>
              <a:gd name="connsiteX7" fmla="*/ 10828074 w 15060988"/>
              <a:gd name="connsiteY7" fmla="*/ 3855619 h 13029400"/>
              <a:gd name="connsiteX8" fmla="*/ 14901681 w 15060988"/>
              <a:gd name="connsiteY8" fmla="*/ 4448351 h 13029400"/>
              <a:gd name="connsiteX9" fmla="*/ 15060988 w 15060988"/>
              <a:gd name="connsiteY9" fmla="*/ 4500565 h 13029400"/>
              <a:gd name="connsiteX10" fmla="*/ 13051043 w 15060988"/>
              <a:gd name="connsiteY10" fmla="*/ 362381 h 13029400"/>
              <a:gd name="connsiteX11" fmla="*/ 12857514 w 15060988"/>
              <a:gd name="connsiteY11" fmla="*/ 317468 h 13029400"/>
              <a:gd name="connsiteX12" fmla="*/ 9796477 w 15060988"/>
              <a:gd name="connsiteY12" fmla="*/ 0 h 13029400"/>
              <a:gd name="connsiteX13" fmla="*/ 124887 w 15060988"/>
              <a:gd name="connsiteY13" fmla="*/ 4633281 h 130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60988" h="13029400">
                <a:moveTo>
                  <a:pt x="3855798" y="12824721"/>
                </a:moveTo>
                <a:lnTo>
                  <a:pt x="4295262" y="13029400"/>
                </a:lnTo>
                <a:cubicBezTo>
                  <a:pt x="4200754" y="12968380"/>
                  <a:pt x="4108534" y="12906052"/>
                  <a:pt x="4018684" y="12842461"/>
                </a:cubicBezTo>
                <a:lnTo>
                  <a:pt x="3777604" y="12663730"/>
                </a:lnTo>
                <a:close/>
                <a:moveTo>
                  <a:pt x="0" y="4886193"/>
                </a:moveTo>
                <a:lnTo>
                  <a:pt x="1896541" y="8790894"/>
                </a:lnTo>
                <a:lnTo>
                  <a:pt x="1902751" y="8741371"/>
                </a:lnTo>
                <a:cubicBezTo>
                  <a:pt x="2362291" y="5997456"/>
                  <a:pt x="6183742" y="3855619"/>
                  <a:pt x="10828074" y="3855619"/>
                </a:cubicBezTo>
                <a:cubicBezTo>
                  <a:pt x="12294548" y="3855620"/>
                  <a:pt x="13679089" y="4069394"/>
                  <a:pt x="14901681" y="4448351"/>
                </a:cubicBezTo>
                <a:lnTo>
                  <a:pt x="15060988" y="4500565"/>
                </a:lnTo>
                <a:lnTo>
                  <a:pt x="13051043" y="362381"/>
                </a:lnTo>
                <a:lnTo>
                  <a:pt x="12857514" y="317468"/>
                </a:lnTo>
                <a:cubicBezTo>
                  <a:pt x="11890404" y="111148"/>
                  <a:pt x="10862278" y="0"/>
                  <a:pt x="9796477" y="0"/>
                </a:cubicBezTo>
                <a:cubicBezTo>
                  <a:pt x="5357130" y="0"/>
                  <a:pt x="1569531" y="1929646"/>
                  <a:pt x="124887" y="4633281"/>
                </a:cubicBezTo>
                <a:close/>
              </a:path>
            </a:pathLst>
          </a:custGeom>
          <a:solidFill>
            <a:schemeClr val="bg1"/>
          </a:solidFill>
          <a:ln w="16933" cap="flat">
            <a:noFill/>
            <a:prstDash val="solid"/>
            <a:miter/>
          </a:ln>
        </p:spPr>
        <p:txBody>
          <a:bodyPr wrap="square" rtlCol="0" anchor="ctr">
            <a:noAutofit/>
          </a:bodyPr>
          <a:lstStyle/>
          <a:p>
            <a:endParaRPr lang="en-US" sz="900"/>
          </a:p>
        </p:txBody>
      </p:sp>
      <p:sp>
        <p:nvSpPr>
          <p:cNvPr id="10" name="Rectangle 9">
            <a:extLst>
              <a:ext uri="{FF2B5EF4-FFF2-40B4-BE49-F238E27FC236}">
                <a16:creationId xmlns:a16="http://schemas.microsoft.com/office/drawing/2014/main" id="{6ADC147A-8D0A-8A2C-804B-2B64D472E91A}"/>
              </a:ext>
            </a:extLst>
          </p:cNvPr>
          <p:cNvSpPr/>
          <p:nvPr userDrawn="1"/>
        </p:nvSpPr>
        <p:spPr>
          <a:xfrm>
            <a:off x="6688164" y="0"/>
            <a:ext cx="54161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hasCustomPrompt="1"/>
          </p:nvPr>
        </p:nvSpPr>
        <p:spPr>
          <a:xfrm>
            <a:off x="6232885" y="2290505"/>
            <a:ext cx="5574467" cy="3300879"/>
          </a:xfrm>
        </p:spPr>
        <p:txBody>
          <a:bodyPr anchor="t">
            <a:normAutofit/>
          </a:bodyPr>
          <a:lstStyle>
            <a:lvl1pPr>
              <a:lnSpc>
                <a:spcPct val="80000"/>
              </a:lnSpc>
              <a:defRPr sz="5749">
                <a:solidFill>
                  <a:schemeClr val="bg2"/>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3" name="Text Placeholder 2"/>
          <p:cNvSpPr>
            <a:spLocks noGrp="1"/>
          </p:cNvSpPr>
          <p:nvPr>
            <p:ph type="body" idx="1" hasCustomPrompt="1"/>
          </p:nvPr>
        </p:nvSpPr>
        <p:spPr>
          <a:xfrm>
            <a:off x="6245586" y="590293"/>
            <a:ext cx="5561766" cy="1500187"/>
          </a:xfrm>
          <a:prstGeom prst="rect">
            <a:avLst/>
          </a:prstGeom>
        </p:spPr>
        <p:txBody>
          <a:bodyPr anchor="b">
            <a:normAutofit/>
          </a:bodyPr>
          <a:lstStyle>
            <a:lvl1pPr marL="0" indent="0">
              <a:buNone/>
              <a:defRPr sz="1800" cap="none" spc="15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text styles</a:t>
            </a:r>
          </a:p>
        </p:txBody>
      </p:sp>
      <p:sp>
        <p:nvSpPr>
          <p:cNvPr id="4" name="Slide Number Placeholder 5">
            <a:extLst>
              <a:ext uri="{FF2B5EF4-FFF2-40B4-BE49-F238E27FC236}">
                <a16:creationId xmlns:a16="http://schemas.microsoft.com/office/drawing/2014/main" id="{387F8D96-33B2-6658-7494-EFB16CC1B60E}"/>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Tree>
    <p:extLst>
      <p:ext uri="{BB962C8B-B14F-4D97-AF65-F5344CB8AC3E}">
        <p14:creationId xmlns:p14="http://schemas.microsoft.com/office/powerpoint/2010/main" val="1077377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Slide - Busines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AF6934-221D-9209-0794-181A09628297}"/>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8470306" cy="6858000"/>
          </a:xfrm>
          <a:prstGeom prst="rect">
            <a:avLst/>
          </a:prstGeom>
        </p:spPr>
      </p:pic>
      <p:sp>
        <p:nvSpPr>
          <p:cNvPr id="2" name="Freeform 1">
            <a:extLst>
              <a:ext uri="{FF2B5EF4-FFF2-40B4-BE49-F238E27FC236}">
                <a16:creationId xmlns:a16="http://schemas.microsoft.com/office/drawing/2014/main" id="{625AD24A-A963-EEB3-B575-D6EB5B385CBB}"/>
              </a:ext>
            </a:extLst>
          </p:cNvPr>
          <p:cNvSpPr/>
          <p:nvPr userDrawn="1"/>
        </p:nvSpPr>
        <p:spPr>
          <a:xfrm rot="3845630" flipV="1">
            <a:off x="4184656" y="-246985"/>
            <a:ext cx="7644549" cy="6513851"/>
          </a:xfrm>
          <a:custGeom>
            <a:avLst/>
            <a:gdLst>
              <a:gd name="connsiteX0" fmla="*/ 4112203 w 15289097"/>
              <a:gd name="connsiteY0" fmla="*/ 13020778 h 13029399"/>
              <a:gd name="connsiteX1" fmla="*/ 4113886 w 15289097"/>
              <a:gd name="connsiteY1" fmla="*/ 13024243 h 13029399"/>
              <a:gd name="connsiteX2" fmla="*/ 4124958 w 15289097"/>
              <a:gd name="connsiteY2" fmla="*/ 13029399 h 13029399"/>
              <a:gd name="connsiteX3" fmla="*/ 1831743 w 15289097"/>
              <a:gd name="connsiteY3" fmla="*/ 8325642 h 13029399"/>
              <a:gd name="connsiteX4" fmla="*/ 1868428 w 15289097"/>
              <a:gd name="connsiteY4" fmla="*/ 8201071 h 13029399"/>
              <a:gd name="connsiteX5" fmla="*/ 10657770 w 15289097"/>
              <a:gd name="connsiteY5" fmla="*/ 3855619 h 13029399"/>
              <a:gd name="connsiteX6" fmla="*/ 15093217 w 15289097"/>
              <a:gd name="connsiteY6" fmla="*/ 4566945 h 13029399"/>
              <a:gd name="connsiteX7" fmla="*/ 15289097 w 15289097"/>
              <a:gd name="connsiteY7" fmla="*/ 4638366 h 13029399"/>
              <a:gd name="connsiteX8" fmla="*/ 13256237 w 15289097"/>
              <a:gd name="connsiteY8" fmla="*/ 453003 h 13029399"/>
              <a:gd name="connsiteX9" fmla="*/ 13165572 w 15289097"/>
              <a:gd name="connsiteY9" fmla="*/ 428484 h 13029399"/>
              <a:gd name="connsiteX10" fmla="*/ 9626173 w 15289097"/>
              <a:gd name="connsiteY10" fmla="*/ 0 h 13029399"/>
              <a:gd name="connsiteX11" fmla="*/ 139078 w 15289097"/>
              <a:gd name="connsiteY11" fmla="*/ 4312634 h 13029399"/>
              <a:gd name="connsiteX12" fmla="*/ 0 w 15289097"/>
              <a:gd name="connsiteY12" fmla="*/ 4554348 h 130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89097" h="13029399">
                <a:moveTo>
                  <a:pt x="4112203" y="13020778"/>
                </a:moveTo>
                <a:lnTo>
                  <a:pt x="4113886" y="13024243"/>
                </a:lnTo>
                <a:lnTo>
                  <a:pt x="4124958" y="13029399"/>
                </a:lnTo>
                <a:close/>
                <a:moveTo>
                  <a:pt x="1831743" y="8325642"/>
                </a:moveTo>
                <a:lnTo>
                  <a:pt x="1868428" y="8201071"/>
                </a:lnTo>
                <a:cubicBezTo>
                  <a:pt x="2705171" y="5721397"/>
                  <a:pt x="6323060" y="3855619"/>
                  <a:pt x="10657770" y="3855619"/>
                </a:cubicBezTo>
                <a:cubicBezTo>
                  <a:pt x="12270893" y="3855619"/>
                  <a:pt x="13784874" y="4114286"/>
                  <a:pt x="15093217" y="4566945"/>
                </a:cubicBezTo>
                <a:lnTo>
                  <a:pt x="15289097" y="4638366"/>
                </a:lnTo>
                <a:lnTo>
                  <a:pt x="13256237" y="453003"/>
                </a:lnTo>
                <a:lnTo>
                  <a:pt x="13165572" y="428484"/>
                </a:lnTo>
                <a:cubicBezTo>
                  <a:pt x="12061762" y="151285"/>
                  <a:pt x="10869607" y="0"/>
                  <a:pt x="9626173" y="0"/>
                </a:cubicBezTo>
                <a:cubicBezTo>
                  <a:pt x="5364399" y="0"/>
                  <a:pt x="1703278" y="1778362"/>
                  <a:pt x="139078" y="4312634"/>
                </a:cubicBezTo>
                <a:lnTo>
                  <a:pt x="0" y="4554348"/>
                </a:lnTo>
                <a:close/>
              </a:path>
            </a:pathLst>
          </a:custGeom>
          <a:solidFill>
            <a:schemeClr val="accent1"/>
          </a:solidFill>
          <a:ln w="16933" cap="flat">
            <a:noFill/>
            <a:prstDash val="solid"/>
            <a:miter/>
          </a:ln>
        </p:spPr>
        <p:txBody>
          <a:bodyPr wrap="square" rtlCol="0" anchor="ctr">
            <a:noAutofit/>
          </a:bodyPr>
          <a:lstStyle/>
          <a:p>
            <a:endParaRPr lang="en-US" sz="900"/>
          </a:p>
        </p:txBody>
      </p:sp>
      <p:sp>
        <p:nvSpPr>
          <p:cNvPr id="3" name="Freeform 2">
            <a:extLst>
              <a:ext uri="{FF2B5EF4-FFF2-40B4-BE49-F238E27FC236}">
                <a16:creationId xmlns:a16="http://schemas.microsoft.com/office/drawing/2014/main" id="{A175E51F-53AB-6DD0-7020-169D2263708E}"/>
              </a:ext>
            </a:extLst>
          </p:cNvPr>
          <p:cNvSpPr/>
          <p:nvPr userDrawn="1"/>
        </p:nvSpPr>
        <p:spPr>
          <a:xfrm rot="3845630" flipV="1">
            <a:off x="4280577" y="-225792"/>
            <a:ext cx="7530494" cy="6513852"/>
          </a:xfrm>
          <a:custGeom>
            <a:avLst/>
            <a:gdLst>
              <a:gd name="connsiteX0" fmla="*/ 3855798 w 15060988"/>
              <a:gd name="connsiteY0" fmla="*/ 12824721 h 13029400"/>
              <a:gd name="connsiteX1" fmla="*/ 4295262 w 15060988"/>
              <a:gd name="connsiteY1" fmla="*/ 13029400 h 13029400"/>
              <a:gd name="connsiteX2" fmla="*/ 4018684 w 15060988"/>
              <a:gd name="connsiteY2" fmla="*/ 12842461 h 13029400"/>
              <a:gd name="connsiteX3" fmla="*/ 3777604 w 15060988"/>
              <a:gd name="connsiteY3" fmla="*/ 12663730 h 13029400"/>
              <a:gd name="connsiteX4" fmla="*/ 0 w 15060988"/>
              <a:gd name="connsiteY4" fmla="*/ 4886193 h 13029400"/>
              <a:gd name="connsiteX5" fmla="*/ 1896541 w 15060988"/>
              <a:gd name="connsiteY5" fmla="*/ 8790894 h 13029400"/>
              <a:gd name="connsiteX6" fmla="*/ 1902751 w 15060988"/>
              <a:gd name="connsiteY6" fmla="*/ 8741371 h 13029400"/>
              <a:gd name="connsiteX7" fmla="*/ 10828074 w 15060988"/>
              <a:gd name="connsiteY7" fmla="*/ 3855619 h 13029400"/>
              <a:gd name="connsiteX8" fmla="*/ 14901681 w 15060988"/>
              <a:gd name="connsiteY8" fmla="*/ 4448351 h 13029400"/>
              <a:gd name="connsiteX9" fmla="*/ 15060988 w 15060988"/>
              <a:gd name="connsiteY9" fmla="*/ 4500565 h 13029400"/>
              <a:gd name="connsiteX10" fmla="*/ 13051043 w 15060988"/>
              <a:gd name="connsiteY10" fmla="*/ 362381 h 13029400"/>
              <a:gd name="connsiteX11" fmla="*/ 12857514 w 15060988"/>
              <a:gd name="connsiteY11" fmla="*/ 317468 h 13029400"/>
              <a:gd name="connsiteX12" fmla="*/ 9796477 w 15060988"/>
              <a:gd name="connsiteY12" fmla="*/ 0 h 13029400"/>
              <a:gd name="connsiteX13" fmla="*/ 124887 w 15060988"/>
              <a:gd name="connsiteY13" fmla="*/ 4633281 h 130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60988" h="13029400">
                <a:moveTo>
                  <a:pt x="3855798" y="12824721"/>
                </a:moveTo>
                <a:lnTo>
                  <a:pt x="4295262" y="13029400"/>
                </a:lnTo>
                <a:cubicBezTo>
                  <a:pt x="4200754" y="12968380"/>
                  <a:pt x="4108534" y="12906052"/>
                  <a:pt x="4018684" y="12842461"/>
                </a:cubicBezTo>
                <a:lnTo>
                  <a:pt x="3777604" y="12663730"/>
                </a:lnTo>
                <a:close/>
                <a:moveTo>
                  <a:pt x="0" y="4886193"/>
                </a:moveTo>
                <a:lnTo>
                  <a:pt x="1896541" y="8790894"/>
                </a:lnTo>
                <a:lnTo>
                  <a:pt x="1902751" y="8741371"/>
                </a:lnTo>
                <a:cubicBezTo>
                  <a:pt x="2362291" y="5997456"/>
                  <a:pt x="6183742" y="3855619"/>
                  <a:pt x="10828074" y="3855619"/>
                </a:cubicBezTo>
                <a:cubicBezTo>
                  <a:pt x="12294548" y="3855620"/>
                  <a:pt x="13679089" y="4069394"/>
                  <a:pt x="14901681" y="4448351"/>
                </a:cubicBezTo>
                <a:lnTo>
                  <a:pt x="15060988" y="4500565"/>
                </a:lnTo>
                <a:lnTo>
                  <a:pt x="13051043" y="362381"/>
                </a:lnTo>
                <a:lnTo>
                  <a:pt x="12857514" y="317468"/>
                </a:lnTo>
                <a:cubicBezTo>
                  <a:pt x="11890404" y="111148"/>
                  <a:pt x="10862278" y="0"/>
                  <a:pt x="9796477" y="0"/>
                </a:cubicBezTo>
                <a:cubicBezTo>
                  <a:pt x="5357130" y="0"/>
                  <a:pt x="1569531" y="1929646"/>
                  <a:pt x="124887" y="4633281"/>
                </a:cubicBezTo>
                <a:close/>
              </a:path>
            </a:pathLst>
          </a:custGeom>
          <a:solidFill>
            <a:schemeClr val="bg1"/>
          </a:solidFill>
          <a:ln w="16933" cap="flat">
            <a:noFill/>
            <a:prstDash val="solid"/>
            <a:miter/>
          </a:ln>
        </p:spPr>
        <p:txBody>
          <a:bodyPr wrap="square" rtlCol="0" anchor="ctr">
            <a:noAutofit/>
          </a:bodyPr>
          <a:lstStyle/>
          <a:p>
            <a:endParaRPr lang="en-US" sz="900"/>
          </a:p>
        </p:txBody>
      </p:sp>
      <p:sp>
        <p:nvSpPr>
          <p:cNvPr id="10" name="Rectangle 9">
            <a:extLst>
              <a:ext uri="{FF2B5EF4-FFF2-40B4-BE49-F238E27FC236}">
                <a16:creationId xmlns:a16="http://schemas.microsoft.com/office/drawing/2014/main" id="{6ADC147A-8D0A-8A2C-804B-2B64D472E91A}"/>
              </a:ext>
            </a:extLst>
          </p:cNvPr>
          <p:cNvSpPr/>
          <p:nvPr userDrawn="1"/>
        </p:nvSpPr>
        <p:spPr>
          <a:xfrm>
            <a:off x="6688164" y="0"/>
            <a:ext cx="54161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Slide Number Placeholder 5">
            <a:extLst>
              <a:ext uri="{FF2B5EF4-FFF2-40B4-BE49-F238E27FC236}">
                <a16:creationId xmlns:a16="http://schemas.microsoft.com/office/drawing/2014/main" id="{387F8D96-33B2-6658-7494-EFB16CC1B60E}"/>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
        <p:nvSpPr>
          <p:cNvPr id="11" name="Title 1">
            <a:extLst>
              <a:ext uri="{FF2B5EF4-FFF2-40B4-BE49-F238E27FC236}">
                <a16:creationId xmlns:a16="http://schemas.microsoft.com/office/drawing/2014/main" id="{22433679-6490-F47F-AD56-0D3A2BB4E7E7}"/>
              </a:ext>
            </a:extLst>
          </p:cNvPr>
          <p:cNvSpPr>
            <a:spLocks noGrp="1"/>
          </p:cNvSpPr>
          <p:nvPr>
            <p:ph type="title" hasCustomPrompt="1"/>
          </p:nvPr>
        </p:nvSpPr>
        <p:spPr>
          <a:xfrm>
            <a:off x="6232885" y="2290505"/>
            <a:ext cx="5574467" cy="3300879"/>
          </a:xfrm>
        </p:spPr>
        <p:txBody>
          <a:bodyPr anchor="t">
            <a:normAutofit/>
          </a:bodyPr>
          <a:lstStyle>
            <a:lvl1pPr>
              <a:lnSpc>
                <a:spcPct val="80000"/>
              </a:lnSpc>
              <a:defRPr sz="5749">
                <a:solidFill>
                  <a:schemeClr val="bg2"/>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12" name="Text Placeholder 2">
            <a:extLst>
              <a:ext uri="{FF2B5EF4-FFF2-40B4-BE49-F238E27FC236}">
                <a16:creationId xmlns:a16="http://schemas.microsoft.com/office/drawing/2014/main" id="{19ECBC54-E7E5-D82C-E19F-FE67CC35399C}"/>
              </a:ext>
            </a:extLst>
          </p:cNvPr>
          <p:cNvSpPr>
            <a:spLocks noGrp="1"/>
          </p:cNvSpPr>
          <p:nvPr>
            <p:ph type="body" idx="1" hasCustomPrompt="1"/>
          </p:nvPr>
        </p:nvSpPr>
        <p:spPr>
          <a:xfrm>
            <a:off x="6245586" y="590293"/>
            <a:ext cx="5561766" cy="1500187"/>
          </a:xfrm>
          <a:prstGeom prst="rect">
            <a:avLst/>
          </a:prstGeom>
        </p:spPr>
        <p:txBody>
          <a:bodyPr anchor="b">
            <a:normAutofit/>
          </a:bodyPr>
          <a:lstStyle>
            <a:lvl1pPr marL="0" indent="0">
              <a:buNone/>
              <a:defRPr sz="1800" cap="none" spc="15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text styles</a:t>
            </a:r>
          </a:p>
        </p:txBody>
      </p:sp>
    </p:spTree>
    <p:extLst>
      <p:ext uri="{BB962C8B-B14F-4D97-AF65-F5344CB8AC3E}">
        <p14:creationId xmlns:p14="http://schemas.microsoft.com/office/powerpoint/2010/main" val="1402263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Slide - Medica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11D65A-DA70-0736-5B0D-2DF01DB1D4F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8775819" cy="6858000"/>
          </a:xfrm>
          <a:prstGeom prst="rect">
            <a:avLst/>
          </a:prstGeom>
        </p:spPr>
      </p:pic>
      <p:sp>
        <p:nvSpPr>
          <p:cNvPr id="2" name="Freeform 1">
            <a:extLst>
              <a:ext uri="{FF2B5EF4-FFF2-40B4-BE49-F238E27FC236}">
                <a16:creationId xmlns:a16="http://schemas.microsoft.com/office/drawing/2014/main" id="{E29312B7-7AB1-BD22-32B2-16D8FB5A0034}"/>
              </a:ext>
            </a:extLst>
          </p:cNvPr>
          <p:cNvSpPr/>
          <p:nvPr userDrawn="1"/>
        </p:nvSpPr>
        <p:spPr>
          <a:xfrm rot="3845630" flipV="1">
            <a:off x="4184656" y="-246985"/>
            <a:ext cx="7644549" cy="6513851"/>
          </a:xfrm>
          <a:custGeom>
            <a:avLst/>
            <a:gdLst>
              <a:gd name="connsiteX0" fmla="*/ 4112203 w 15289097"/>
              <a:gd name="connsiteY0" fmla="*/ 13020778 h 13029399"/>
              <a:gd name="connsiteX1" fmla="*/ 4113886 w 15289097"/>
              <a:gd name="connsiteY1" fmla="*/ 13024243 h 13029399"/>
              <a:gd name="connsiteX2" fmla="*/ 4124958 w 15289097"/>
              <a:gd name="connsiteY2" fmla="*/ 13029399 h 13029399"/>
              <a:gd name="connsiteX3" fmla="*/ 1831743 w 15289097"/>
              <a:gd name="connsiteY3" fmla="*/ 8325642 h 13029399"/>
              <a:gd name="connsiteX4" fmla="*/ 1868428 w 15289097"/>
              <a:gd name="connsiteY4" fmla="*/ 8201071 h 13029399"/>
              <a:gd name="connsiteX5" fmla="*/ 10657770 w 15289097"/>
              <a:gd name="connsiteY5" fmla="*/ 3855619 h 13029399"/>
              <a:gd name="connsiteX6" fmla="*/ 15093217 w 15289097"/>
              <a:gd name="connsiteY6" fmla="*/ 4566945 h 13029399"/>
              <a:gd name="connsiteX7" fmla="*/ 15289097 w 15289097"/>
              <a:gd name="connsiteY7" fmla="*/ 4638366 h 13029399"/>
              <a:gd name="connsiteX8" fmla="*/ 13256237 w 15289097"/>
              <a:gd name="connsiteY8" fmla="*/ 453003 h 13029399"/>
              <a:gd name="connsiteX9" fmla="*/ 13165572 w 15289097"/>
              <a:gd name="connsiteY9" fmla="*/ 428484 h 13029399"/>
              <a:gd name="connsiteX10" fmla="*/ 9626173 w 15289097"/>
              <a:gd name="connsiteY10" fmla="*/ 0 h 13029399"/>
              <a:gd name="connsiteX11" fmla="*/ 139078 w 15289097"/>
              <a:gd name="connsiteY11" fmla="*/ 4312634 h 13029399"/>
              <a:gd name="connsiteX12" fmla="*/ 0 w 15289097"/>
              <a:gd name="connsiteY12" fmla="*/ 4554348 h 130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89097" h="13029399">
                <a:moveTo>
                  <a:pt x="4112203" y="13020778"/>
                </a:moveTo>
                <a:lnTo>
                  <a:pt x="4113886" y="13024243"/>
                </a:lnTo>
                <a:lnTo>
                  <a:pt x="4124958" y="13029399"/>
                </a:lnTo>
                <a:close/>
                <a:moveTo>
                  <a:pt x="1831743" y="8325642"/>
                </a:moveTo>
                <a:lnTo>
                  <a:pt x="1868428" y="8201071"/>
                </a:lnTo>
                <a:cubicBezTo>
                  <a:pt x="2705171" y="5721397"/>
                  <a:pt x="6323060" y="3855619"/>
                  <a:pt x="10657770" y="3855619"/>
                </a:cubicBezTo>
                <a:cubicBezTo>
                  <a:pt x="12270893" y="3855619"/>
                  <a:pt x="13784874" y="4114286"/>
                  <a:pt x="15093217" y="4566945"/>
                </a:cubicBezTo>
                <a:lnTo>
                  <a:pt x="15289097" y="4638366"/>
                </a:lnTo>
                <a:lnTo>
                  <a:pt x="13256237" y="453003"/>
                </a:lnTo>
                <a:lnTo>
                  <a:pt x="13165572" y="428484"/>
                </a:lnTo>
                <a:cubicBezTo>
                  <a:pt x="12061762" y="151285"/>
                  <a:pt x="10869607" y="0"/>
                  <a:pt x="9626173" y="0"/>
                </a:cubicBezTo>
                <a:cubicBezTo>
                  <a:pt x="5364399" y="0"/>
                  <a:pt x="1703278" y="1778362"/>
                  <a:pt x="139078" y="4312634"/>
                </a:cubicBezTo>
                <a:lnTo>
                  <a:pt x="0" y="4554348"/>
                </a:lnTo>
                <a:close/>
              </a:path>
            </a:pathLst>
          </a:custGeom>
          <a:solidFill>
            <a:schemeClr val="accent4"/>
          </a:solidFill>
          <a:ln w="16933" cap="flat">
            <a:noFill/>
            <a:prstDash val="solid"/>
            <a:miter/>
          </a:ln>
        </p:spPr>
        <p:txBody>
          <a:bodyPr wrap="square" rtlCol="0" anchor="ctr">
            <a:noAutofit/>
          </a:bodyPr>
          <a:lstStyle/>
          <a:p>
            <a:endParaRPr lang="en-US" sz="900"/>
          </a:p>
        </p:txBody>
      </p:sp>
      <p:sp>
        <p:nvSpPr>
          <p:cNvPr id="3" name="Freeform 2">
            <a:extLst>
              <a:ext uri="{FF2B5EF4-FFF2-40B4-BE49-F238E27FC236}">
                <a16:creationId xmlns:a16="http://schemas.microsoft.com/office/drawing/2014/main" id="{EA746F1B-D776-0CFF-2C44-0488A986CF5C}"/>
              </a:ext>
            </a:extLst>
          </p:cNvPr>
          <p:cNvSpPr/>
          <p:nvPr userDrawn="1"/>
        </p:nvSpPr>
        <p:spPr>
          <a:xfrm rot="3845630" flipV="1">
            <a:off x="4280577" y="-225792"/>
            <a:ext cx="7530494" cy="6513852"/>
          </a:xfrm>
          <a:custGeom>
            <a:avLst/>
            <a:gdLst>
              <a:gd name="connsiteX0" fmla="*/ 3855798 w 15060988"/>
              <a:gd name="connsiteY0" fmla="*/ 12824721 h 13029400"/>
              <a:gd name="connsiteX1" fmla="*/ 4295262 w 15060988"/>
              <a:gd name="connsiteY1" fmla="*/ 13029400 h 13029400"/>
              <a:gd name="connsiteX2" fmla="*/ 4018684 w 15060988"/>
              <a:gd name="connsiteY2" fmla="*/ 12842461 h 13029400"/>
              <a:gd name="connsiteX3" fmla="*/ 3777604 w 15060988"/>
              <a:gd name="connsiteY3" fmla="*/ 12663730 h 13029400"/>
              <a:gd name="connsiteX4" fmla="*/ 0 w 15060988"/>
              <a:gd name="connsiteY4" fmla="*/ 4886193 h 13029400"/>
              <a:gd name="connsiteX5" fmla="*/ 1896541 w 15060988"/>
              <a:gd name="connsiteY5" fmla="*/ 8790894 h 13029400"/>
              <a:gd name="connsiteX6" fmla="*/ 1902751 w 15060988"/>
              <a:gd name="connsiteY6" fmla="*/ 8741371 h 13029400"/>
              <a:gd name="connsiteX7" fmla="*/ 10828074 w 15060988"/>
              <a:gd name="connsiteY7" fmla="*/ 3855619 h 13029400"/>
              <a:gd name="connsiteX8" fmla="*/ 14901681 w 15060988"/>
              <a:gd name="connsiteY8" fmla="*/ 4448351 h 13029400"/>
              <a:gd name="connsiteX9" fmla="*/ 15060988 w 15060988"/>
              <a:gd name="connsiteY9" fmla="*/ 4500565 h 13029400"/>
              <a:gd name="connsiteX10" fmla="*/ 13051043 w 15060988"/>
              <a:gd name="connsiteY10" fmla="*/ 362381 h 13029400"/>
              <a:gd name="connsiteX11" fmla="*/ 12857514 w 15060988"/>
              <a:gd name="connsiteY11" fmla="*/ 317468 h 13029400"/>
              <a:gd name="connsiteX12" fmla="*/ 9796477 w 15060988"/>
              <a:gd name="connsiteY12" fmla="*/ 0 h 13029400"/>
              <a:gd name="connsiteX13" fmla="*/ 124887 w 15060988"/>
              <a:gd name="connsiteY13" fmla="*/ 4633281 h 130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60988" h="13029400">
                <a:moveTo>
                  <a:pt x="3855798" y="12824721"/>
                </a:moveTo>
                <a:lnTo>
                  <a:pt x="4295262" y="13029400"/>
                </a:lnTo>
                <a:cubicBezTo>
                  <a:pt x="4200754" y="12968380"/>
                  <a:pt x="4108534" y="12906052"/>
                  <a:pt x="4018684" y="12842461"/>
                </a:cubicBezTo>
                <a:lnTo>
                  <a:pt x="3777604" y="12663730"/>
                </a:lnTo>
                <a:close/>
                <a:moveTo>
                  <a:pt x="0" y="4886193"/>
                </a:moveTo>
                <a:lnTo>
                  <a:pt x="1896541" y="8790894"/>
                </a:lnTo>
                <a:lnTo>
                  <a:pt x="1902751" y="8741371"/>
                </a:lnTo>
                <a:cubicBezTo>
                  <a:pt x="2362291" y="5997456"/>
                  <a:pt x="6183742" y="3855619"/>
                  <a:pt x="10828074" y="3855619"/>
                </a:cubicBezTo>
                <a:cubicBezTo>
                  <a:pt x="12294548" y="3855620"/>
                  <a:pt x="13679089" y="4069394"/>
                  <a:pt x="14901681" y="4448351"/>
                </a:cubicBezTo>
                <a:lnTo>
                  <a:pt x="15060988" y="4500565"/>
                </a:lnTo>
                <a:lnTo>
                  <a:pt x="13051043" y="362381"/>
                </a:lnTo>
                <a:lnTo>
                  <a:pt x="12857514" y="317468"/>
                </a:lnTo>
                <a:cubicBezTo>
                  <a:pt x="11890404" y="111148"/>
                  <a:pt x="10862278" y="0"/>
                  <a:pt x="9796477" y="0"/>
                </a:cubicBezTo>
                <a:cubicBezTo>
                  <a:pt x="5357130" y="0"/>
                  <a:pt x="1569531" y="1929646"/>
                  <a:pt x="124887" y="4633281"/>
                </a:cubicBezTo>
                <a:close/>
              </a:path>
            </a:pathLst>
          </a:custGeom>
          <a:solidFill>
            <a:schemeClr val="bg1"/>
          </a:solidFill>
          <a:ln w="16933" cap="flat">
            <a:noFill/>
            <a:prstDash val="solid"/>
            <a:miter/>
          </a:ln>
        </p:spPr>
        <p:txBody>
          <a:bodyPr wrap="square" rtlCol="0" anchor="ctr">
            <a:noAutofit/>
          </a:bodyPr>
          <a:lstStyle/>
          <a:p>
            <a:endParaRPr lang="en-US" sz="900"/>
          </a:p>
        </p:txBody>
      </p:sp>
      <p:sp>
        <p:nvSpPr>
          <p:cNvPr id="10" name="Rectangle 9">
            <a:extLst>
              <a:ext uri="{FF2B5EF4-FFF2-40B4-BE49-F238E27FC236}">
                <a16:creationId xmlns:a16="http://schemas.microsoft.com/office/drawing/2014/main" id="{6ADC147A-8D0A-8A2C-804B-2B64D472E91A}"/>
              </a:ext>
            </a:extLst>
          </p:cNvPr>
          <p:cNvSpPr/>
          <p:nvPr userDrawn="1"/>
        </p:nvSpPr>
        <p:spPr>
          <a:xfrm>
            <a:off x="6688164" y="0"/>
            <a:ext cx="54161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Slide Number Placeholder 5">
            <a:extLst>
              <a:ext uri="{FF2B5EF4-FFF2-40B4-BE49-F238E27FC236}">
                <a16:creationId xmlns:a16="http://schemas.microsoft.com/office/drawing/2014/main" id="{387F8D96-33B2-6658-7494-EFB16CC1B60E}"/>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
        <p:nvSpPr>
          <p:cNvPr id="11" name="Title 1">
            <a:extLst>
              <a:ext uri="{FF2B5EF4-FFF2-40B4-BE49-F238E27FC236}">
                <a16:creationId xmlns:a16="http://schemas.microsoft.com/office/drawing/2014/main" id="{76C4D07E-0D0C-60C2-5DA3-E0DDB9203B52}"/>
              </a:ext>
            </a:extLst>
          </p:cNvPr>
          <p:cNvSpPr>
            <a:spLocks noGrp="1"/>
          </p:cNvSpPr>
          <p:nvPr>
            <p:ph type="title" hasCustomPrompt="1"/>
          </p:nvPr>
        </p:nvSpPr>
        <p:spPr>
          <a:xfrm>
            <a:off x="6232885" y="2290505"/>
            <a:ext cx="5574467" cy="3300879"/>
          </a:xfrm>
        </p:spPr>
        <p:txBody>
          <a:bodyPr anchor="t">
            <a:normAutofit/>
          </a:bodyPr>
          <a:lstStyle>
            <a:lvl1pPr>
              <a:lnSpc>
                <a:spcPct val="80000"/>
              </a:lnSpc>
              <a:defRPr sz="5749">
                <a:solidFill>
                  <a:schemeClr val="bg2"/>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12" name="Text Placeholder 2">
            <a:extLst>
              <a:ext uri="{FF2B5EF4-FFF2-40B4-BE49-F238E27FC236}">
                <a16:creationId xmlns:a16="http://schemas.microsoft.com/office/drawing/2014/main" id="{E15188B4-2753-980E-964D-C062D0B72CFA}"/>
              </a:ext>
            </a:extLst>
          </p:cNvPr>
          <p:cNvSpPr>
            <a:spLocks noGrp="1"/>
          </p:cNvSpPr>
          <p:nvPr>
            <p:ph type="body" idx="1" hasCustomPrompt="1"/>
          </p:nvPr>
        </p:nvSpPr>
        <p:spPr>
          <a:xfrm>
            <a:off x="6245586" y="590293"/>
            <a:ext cx="5561766" cy="1500187"/>
          </a:xfrm>
          <a:prstGeom prst="rect">
            <a:avLst/>
          </a:prstGeom>
        </p:spPr>
        <p:txBody>
          <a:bodyPr anchor="b">
            <a:normAutofit/>
          </a:bodyPr>
          <a:lstStyle>
            <a:lvl1pPr marL="0" indent="0">
              <a:buNone/>
              <a:defRPr sz="1800" cap="none" spc="15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text styles</a:t>
            </a:r>
          </a:p>
        </p:txBody>
      </p:sp>
    </p:spTree>
    <p:extLst>
      <p:ext uri="{BB962C8B-B14F-4D97-AF65-F5344CB8AC3E}">
        <p14:creationId xmlns:p14="http://schemas.microsoft.com/office/powerpoint/2010/main" val="3437560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Slide - Medic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2885" y="2290505"/>
            <a:ext cx="5574467" cy="3300879"/>
          </a:xfrm>
        </p:spPr>
        <p:txBody>
          <a:bodyPr anchor="t">
            <a:normAutofit/>
          </a:bodyPr>
          <a:lstStyle>
            <a:lvl1pPr>
              <a:lnSpc>
                <a:spcPct val="80000"/>
              </a:lnSpc>
              <a:defRPr sz="5749">
                <a:solidFill>
                  <a:schemeClr val="bg2"/>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4" name="Slide Number Placeholder 5">
            <a:extLst>
              <a:ext uri="{FF2B5EF4-FFF2-40B4-BE49-F238E27FC236}">
                <a16:creationId xmlns:a16="http://schemas.microsoft.com/office/drawing/2014/main" id="{387F8D96-33B2-6658-7494-EFB16CC1B60E}"/>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pic>
        <p:nvPicPr>
          <p:cNvPr id="11" name="Picture 10">
            <a:extLst>
              <a:ext uri="{FF2B5EF4-FFF2-40B4-BE49-F238E27FC236}">
                <a16:creationId xmlns:a16="http://schemas.microsoft.com/office/drawing/2014/main" id="{BAD60E9B-F39A-ACBA-C888-35E2EE5FF76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04" y="0"/>
            <a:ext cx="5603597" cy="6858000"/>
          </a:xfrm>
          <a:custGeom>
            <a:avLst/>
            <a:gdLst>
              <a:gd name="connsiteX0" fmla="*/ 0 w 11208654"/>
              <a:gd name="connsiteY0" fmla="*/ 0 h 13716000"/>
              <a:gd name="connsiteX1" fmla="*/ 11208654 w 11208654"/>
              <a:gd name="connsiteY1" fmla="*/ 0 h 13716000"/>
              <a:gd name="connsiteX2" fmla="*/ 11208654 w 11208654"/>
              <a:gd name="connsiteY2" fmla="*/ 11847854 h 13716000"/>
              <a:gd name="connsiteX3" fmla="*/ 9340508 w 11208654"/>
              <a:gd name="connsiteY3" fmla="*/ 13716000 h 13716000"/>
              <a:gd name="connsiteX4" fmla="*/ 0 w 11208654"/>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8654" h="13716000">
                <a:moveTo>
                  <a:pt x="0" y="0"/>
                </a:moveTo>
                <a:lnTo>
                  <a:pt x="11208654" y="0"/>
                </a:lnTo>
                <a:lnTo>
                  <a:pt x="11208654" y="11847854"/>
                </a:lnTo>
                <a:cubicBezTo>
                  <a:pt x="11208654" y="12879603"/>
                  <a:pt x="10372257" y="13716000"/>
                  <a:pt x="9340508" y="13716000"/>
                </a:cubicBezTo>
                <a:lnTo>
                  <a:pt x="0" y="13716000"/>
                </a:lnTo>
                <a:close/>
              </a:path>
            </a:pathLst>
          </a:custGeom>
        </p:spPr>
      </p:pic>
      <p:sp>
        <p:nvSpPr>
          <p:cNvPr id="12" name="Text Placeholder 2">
            <a:extLst>
              <a:ext uri="{FF2B5EF4-FFF2-40B4-BE49-F238E27FC236}">
                <a16:creationId xmlns:a16="http://schemas.microsoft.com/office/drawing/2014/main" id="{15C0D968-99E0-E65A-ABA9-D3A21C48F8D9}"/>
              </a:ext>
            </a:extLst>
          </p:cNvPr>
          <p:cNvSpPr>
            <a:spLocks noGrp="1"/>
          </p:cNvSpPr>
          <p:nvPr>
            <p:ph type="body" idx="1" hasCustomPrompt="1"/>
          </p:nvPr>
        </p:nvSpPr>
        <p:spPr>
          <a:xfrm>
            <a:off x="6245586" y="590293"/>
            <a:ext cx="5561766" cy="1500187"/>
          </a:xfrm>
          <a:prstGeom prst="rect">
            <a:avLst/>
          </a:prstGeom>
        </p:spPr>
        <p:txBody>
          <a:bodyPr anchor="b">
            <a:normAutofit/>
          </a:bodyPr>
          <a:lstStyle>
            <a:lvl1pPr marL="0" indent="0">
              <a:buNone/>
              <a:defRPr sz="1800" cap="none" spc="15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text styles</a:t>
            </a:r>
          </a:p>
        </p:txBody>
      </p:sp>
    </p:spTree>
    <p:extLst>
      <p:ext uri="{BB962C8B-B14F-4D97-AF65-F5344CB8AC3E}">
        <p14:creationId xmlns:p14="http://schemas.microsoft.com/office/powerpoint/2010/main" val="1113118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Slide - Ic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DC147A-8D0A-8A2C-804B-2B64D472E91A}"/>
              </a:ext>
            </a:extLst>
          </p:cNvPr>
          <p:cNvSpPr/>
          <p:nvPr userDrawn="1"/>
        </p:nvSpPr>
        <p:spPr>
          <a:xfrm>
            <a:off x="6688164" y="0"/>
            <a:ext cx="54161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Slide Number Placeholder 5">
            <a:extLst>
              <a:ext uri="{FF2B5EF4-FFF2-40B4-BE49-F238E27FC236}">
                <a16:creationId xmlns:a16="http://schemas.microsoft.com/office/drawing/2014/main" id="{387F8D96-33B2-6658-7494-EFB16CC1B60E}"/>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
        <p:nvSpPr>
          <p:cNvPr id="17" name="Freeform 16">
            <a:extLst>
              <a:ext uri="{FF2B5EF4-FFF2-40B4-BE49-F238E27FC236}">
                <a16:creationId xmlns:a16="http://schemas.microsoft.com/office/drawing/2014/main" id="{688C32BB-19D0-E821-2FD0-21DA82F82918}"/>
              </a:ext>
            </a:extLst>
          </p:cNvPr>
          <p:cNvSpPr/>
          <p:nvPr userDrawn="1"/>
        </p:nvSpPr>
        <p:spPr>
          <a:xfrm rot="17754370" flipH="1" flipV="1">
            <a:off x="-515732" y="1679965"/>
            <a:ext cx="7873272" cy="3793534"/>
          </a:xfrm>
          <a:custGeom>
            <a:avLst/>
            <a:gdLst>
              <a:gd name="connsiteX0" fmla="*/ 1763441 w 15746543"/>
              <a:gd name="connsiteY0" fmla="*/ 7588055 h 7588055"/>
              <a:gd name="connsiteX1" fmla="*/ 0 w 15746543"/>
              <a:gd name="connsiteY1" fmla="*/ 3957383 h 7588055"/>
              <a:gd name="connsiteX2" fmla="*/ 195785 w 15746543"/>
              <a:gd name="connsiteY2" fmla="*/ 3695405 h 7588055"/>
              <a:gd name="connsiteX3" fmla="*/ 9249010 w 15746543"/>
              <a:gd name="connsiteY3" fmla="*/ 0 h 7588055"/>
              <a:gd name="connsiteX4" fmla="*/ 13255954 w 15746543"/>
              <a:gd name="connsiteY4" fmla="*/ 554919 h 7588055"/>
              <a:gd name="connsiteX5" fmla="*/ 13655920 w 15746543"/>
              <a:gd name="connsiteY5" fmla="*/ 678930 h 7588055"/>
              <a:gd name="connsiteX6" fmla="*/ 15746543 w 15746543"/>
              <a:gd name="connsiteY6" fmla="*/ 4983220 h 7588055"/>
              <a:gd name="connsiteX7" fmla="*/ 15738470 w 15746543"/>
              <a:gd name="connsiteY7" fmla="*/ 4979278 h 7588055"/>
              <a:gd name="connsiteX8" fmla="*/ 10280608 w 15746543"/>
              <a:gd name="connsiteY8" fmla="*/ 3855620 h 7588055"/>
              <a:gd name="connsiteX9" fmla="*/ 1853459 w 15746543"/>
              <a:gd name="connsiteY9" fmla="*/ 7426715 h 758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6543" h="7588055">
                <a:moveTo>
                  <a:pt x="1763441" y="7588055"/>
                </a:moveTo>
                <a:lnTo>
                  <a:pt x="0" y="3957383"/>
                </a:lnTo>
                <a:lnTo>
                  <a:pt x="195785" y="3695405"/>
                </a:lnTo>
                <a:cubicBezTo>
                  <a:pt x="1940474" y="1494318"/>
                  <a:pt x="5342386" y="0"/>
                  <a:pt x="9249010" y="0"/>
                </a:cubicBezTo>
                <a:cubicBezTo>
                  <a:pt x="10670079" y="0"/>
                  <a:pt x="12024169" y="197596"/>
                  <a:pt x="13255954" y="554919"/>
                </a:cubicBezTo>
                <a:lnTo>
                  <a:pt x="13655920" y="678930"/>
                </a:lnTo>
                <a:lnTo>
                  <a:pt x="15746543" y="4983220"/>
                </a:lnTo>
                <a:lnTo>
                  <a:pt x="15738470" y="4979278"/>
                </a:lnTo>
                <a:cubicBezTo>
                  <a:pt x="14226146" y="4274616"/>
                  <a:pt x="12333673" y="3855620"/>
                  <a:pt x="10280608" y="3855620"/>
                </a:cubicBezTo>
                <a:cubicBezTo>
                  <a:pt x="6410331" y="3855619"/>
                  <a:pt x="3111499" y="5343006"/>
                  <a:pt x="1853459" y="7426715"/>
                </a:cubicBezTo>
                <a:close/>
              </a:path>
            </a:pathLst>
          </a:custGeom>
          <a:solidFill>
            <a:schemeClr val="accent3"/>
          </a:solidFill>
          <a:ln w="16933" cap="flat">
            <a:noFill/>
            <a:prstDash val="solid"/>
            <a:miter/>
          </a:ln>
        </p:spPr>
        <p:txBody>
          <a:bodyPr wrap="square" rtlCol="0" anchor="ctr">
            <a:noAutofit/>
          </a:bodyPr>
          <a:lstStyle/>
          <a:p>
            <a:endParaRPr lang="en-US" sz="900"/>
          </a:p>
        </p:txBody>
      </p:sp>
      <p:sp>
        <p:nvSpPr>
          <p:cNvPr id="11" name="Freeform 10">
            <a:extLst>
              <a:ext uri="{FF2B5EF4-FFF2-40B4-BE49-F238E27FC236}">
                <a16:creationId xmlns:a16="http://schemas.microsoft.com/office/drawing/2014/main" id="{22DF6584-46FF-3AF8-B37E-532BA9CA8B26}"/>
              </a:ext>
            </a:extLst>
          </p:cNvPr>
          <p:cNvSpPr/>
          <p:nvPr userDrawn="1"/>
        </p:nvSpPr>
        <p:spPr>
          <a:xfrm rot="17754370" flipH="1" flipV="1">
            <a:off x="-584465" y="1560828"/>
            <a:ext cx="7754154" cy="3975422"/>
          </a:xfrm>
          <a:custGeom>
            <a:avLst/>
            <a:gdLst>
              <a:gd name="connsiteX0" fmla="*/ 1795366 w 15508308"/>
              <a:gd name="connsiteY0" fmla="*/ 7951879 h 7951879"/>
              <a:gd name="connsiteX1" fmla="*/ 0 w 15508308"/>
              <a:gd name="connsiteY1" fmla="*/ 4255480 h 7951879"/>
              <a:gd name="connsiteX2" fmla="*/ 158753 w 15508308"/>
              <a:gd name="connsiteY2" fmla="*/ 4014838 h 7951879"/>
              <a:gd name="connsiteX3" fmla="*/ 9474259 w 15508308"/>
              <a:gd name="connsiteY3" fmla="*/ 0 h 7951879"/>
              <a:gd name="connsiteX4" fmla="*/ 13026911 w 15508308"/>
              <a:gd name="connsiteY4" fmla="*/ 430088 h 7951879"/>
              <a:gd name="connsiteX5" fmla="*/ 13445211 w 15508308"/>
              <a:gd name="connsiteY5" fmla="*/ 543207 h 7951879"/>
              <a:gd name="connsiteX6" fmla="*/ 15508308 w 15508308"/>
              <a:gd name="connsiteY6" fmla="*/ 4790825 h 7951879"/>
              <a:gd name="connsiteX7" fmla="*/ 15314732 w 15508308"/>
              <a:gd name="connsiteY7" fmla="*/ 4712739 h 7951879"/>
              <a:gd name="connsiteX8" fmla="*/ 10509719 w 15508308"/>
              <a:gd name="connsiteY8" fmla="*/ 3870056 h 7951879"/>
              <a:gd name="connsiteX9" fmla="*/ 1909414 w 15508308"/>
              <a:gd name="connsiteY9" fmla="*/ 7708320 h 795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08308" h="7951879">
                <a:moveTo>
                  <a:pt x="1795366" y="7951879"/>
                </a:moveTo>
                <a:lnTo>
                  <a:pt x="0" y="4255480"/>
                </a:lnTo>
                <a:lnTo>
                  <a:pt x="158753" y="4014838"/>
                </a:lnTo>
                <a:cubicBezTo>
                  <a:pt x="1828981" y="1639368"/>
                  <a:pt x="5374767" y="0"/>
                  <a:pt x="9474259" y="0"/>
                </a:cubicBezTo>
                <a:cubicBezTo>
                  <a:pt x="10722349" y="0"/>
                  <a:pt x="11918968" y="151851"/>
                  <a:pt x="13026911" y="430088"/>
                </a:cubicBezTo>
                <a:lnTo>
                  <a:pt x="13445211" y="543207"/>
                </a:lnTo>
                <a:lnTo>
                  <a:pt x="15508308" y="4790825"/>
                </a:lnTo>
                <a:lnTo>
                  <a:pt x="15314732" y="4712739"/>
                </a:lnTo>
                <a:cubicBezTo>
                  <a:pt x="13924010" y="4179043"/>
                  <a:pt x="12276078" y="3870055"/>
                  <a:pt x="10509719" y="3870056"/>
                </a:cubicBezTo>
                <a:cubicBezTo>
                  <a:pt x="6469560" y="3870056"/>
                  <a:pt x="3049790" y="5484837"/>
                  <a:pt x="1909414" y="7708320"/>
                </a:cubicBezTo>
                <a:close/>
              </a:path>
            </a:pathLst>
          </a:custGeom>
          <a:solidFill>
            <a:schemeClr val="bg1"/>
          </a:solidFill>
          <a:ln w="16933" cap="flat">
            <a:noFill/>
            <a:prstDash val="solid"/>
            <a:miter/>
          </a:ln>
        </p:spPr>
        <p:txBody>
          <a:bodyPr wrap="square" rtlCol="0" anchor="ctr">
            <a:noAutofit/>
          </a:bodyPr>
          <a:lstStyle/>
          <a:p>
            <a:endParaRPr lang="en-US" sz="900"/>
          </a:p>
        </p:txBody>
      </p:sp>
      <p:sp>
        <p:nvSpPr>
          <p:cNvPr id="7" name="Round Single Corner Rectangle 6">
            <a:extLst>
              <a:ext uri="{FF2B5EF4-FFF2-40B4-BE49-F238E27FC236}">
                <a16:creationId xmlns:a16="http://schemas.microsoft.com/office/drawing/2014/main" id="{6100F8BE-4A06-FDBD-5FF8-72400C4FE1DF}"/>
              </a:ext>
            </a:extLst>
          </p:cNvPr>
          <p:cNvSpPr/>
          <p:nvPr userDrawn="1"/>
        </p:nvSpPr>
        <p:spPr>
          <a:xfrm flipV="1">
            <a:off x="0" y="5416826"/>
            <a:ext cx="2703092" cy="1441174"/>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Picture Placeholder 22">
            <a:extLst>
              <a:ext uri="{FF2B5EF4-FFF2-40B4-BE49-F238E27FC236}">
                <a16:creationId xmlns:a16="http://schemas.microsoft.com/office/drawing/2014/main" id="{E04E6260-B125-111C-2C1A-017496207E48}"/>
              </a:ext>
            </a:extLst>
          </p:cNvPr>
          <p:cNvSpPr>
            <a:spLocks noGrp="1"/>
          </p:cNvSpPr>
          <p:nvPr>
            <p:ph type="pic" sz="quarter" idx="14"/>
          </p:nvPr>
        </p:nvSpPr>
        <p:spPr>
          <a:xfrm>
            <a:off x="493571" y="848142"/>
            <a:ext cx="4102174" cy="5161717"/>
          </a:xfrm>
          <a:prstGeom prst="rect">
            <a:avLst/>
          </a:prstGeom>
        </p:spPr>
        <p:txBody>
          <a:bodyPr wrap="square">
            <a:noAutofit/>
          </a:bodyPr>
          <a:lstStyle/>
          <a:p>
            <a:endParaRPr lang="en-US"/>
          </a:p>
        </p:txBody>
      </p:sp>
      <p:sp>
        <p:nvSpPr>
          <p:cNvPr id="15" name="Title 1">
            <a:extLst>
              <a:ext uri="{FF2B5EF4-FFF2-40B4-BE49-F238E27FC236}">
                <a16:creationId xmlns:a16="http://schemas.microsoft.com/office/drawing/2014/main" id="{DC64B4C7-E4CC-41FD-9DE6-3ED9B2E7420C}"/>
              </a:ext>
            </a:extLst>
          </p:cNvPr>
          <p:cNvSpPr>
            <a:spLocks noGrp="1"/>
          </p:cNvSpPr>
          <p:nvPr>
            <p:ph type="title" hasCustomPrompt="1"/>
          </p:nvPr>
        </p:nvSpPr>
        <p:spPr>
          <a:xfrm>
            <a:off x="6232885" y="2290505"/>
            <a:ext cx="5574467" cy="3300879"/>
          </a:xfrm>
        </p:spPr>
        <p:txBody>
          <a:bodyPr anchor="t">
            <a:normAutofit/>
          </a:bodyPr>
          <a:lstStyle>
            <a:lvl1pPr>
              <a:lnSpc>
                <a:spcPct val="80000"/>
              </a:lnSpc>
              <a:defRPr sz="5749">
                <a:solidFill>
                  <a:schemeClr val="bg2"/>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16" name="Text Placeholder 2">
            <a:extLst>
              <a:ext uri="{FF2B5EF4-FFF2-40B4-BE49-F238E27FC236}">
                <a16:creationId xmlns:a16="http://schemas.microsoft.com/office/drawing/2014/main" id="{D6C24C60-4AF6-8A20-BE3D-44A70A1949D7}"/>
              </a:ext>
            </a:extLst>
          </p:cNvPr>
          <p:cNvSpPr>
            <a:spLocks noGrp="1"/>
          </p:cNvSpPr>
          <p:nvPr>
            <p:ph type="body" idx="1" hasCustomPrompt="1"/>
          </p:nvPr>
        </p:nvSpPr>
        <p:spPr>
          <a:xfrm>
            <a:off x="6245586" y="590293"/>
            <a:ext cx="5561766" cy="1500187"/>
          </a:xfrm>
          <a:prstGeom prst="rect">
            <a:avLst/>
          </a:prstGeom>
        </p:spPr>
        <p:txBody>
          <a:bodyPr anchor="b">
            <a:normAutofit/>
          </a:bodyPr>
          <a:lstStyle>
            <a:lvl1pPr marL="0" indent="0">
              <a:buNone/>
              <a:defRPr sz="1800" cap="none" spc="15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text styles</a:t>
            </a:r>
          </a:p>
        </p:txBody>
      </p:sp>
    </p:spTree>
    <p:extLst>
      <p:ext uri="{BB962C8B-B14F-4D97-AF65-F5344CB8AC3E}">
        <p14:creationId xmlns:p14="http://schemas.microsoft.com/office/powerpoint/2010/main" val="1877781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Slide - Swoos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EC53F2-22EA-B92D-B348-20C2A3DE6BE8}"/>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Slide Number Placeholder 5">
            <a:extLst>
              <a:ext uri="{FF2B5EF4-FFF2-40B4-BE49-F238E27FC236}">
                <a16:creationId xmlns:a16="http://schemas.microsoft.com/office/drawing/2014/main" id="{387F8D96-33B2-6658-7494-EFB16CC1B60E}"/>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1"/>
                </a:solidFill>
              </a:defRPr>
            </a:lvl1pPr>
          </a:lstStyle>
          <a:p>
            <a:fld id="{682A1055-845A-D14A-971D-E1FB772C0617}" type="slidenum">
              <a:rPr lang="en-US" smtClean="0"/>
              <a:pPr/>
              <a:t>‹#›</a:t>
            </a:fld>
            <a:endParaRPr lang="en-US"/>
          </a:p>
        </p:txBody>
      </p:sp>
      <p:sp>
        <p:nvSpPr>
          <p:cNvPr id="7" name="Round Single Corner Rectangle 6">
            <a:extLst>
              <a:ext uri="{FF2B5EF4-FFF2-40B4-BE49-F238E27FC236}">
                <a16:creationId xmlns:a16="http://schemas.microsoft.com/office/drawing/2014/main" id="{6100F8BE-4A06-FDBD-5FF8-72400C4FE1DF}"/>
              </a:ext>
            </a:extLst>
          </p:cNvPr>
          <p:cNvSpPr/>
          <p:nvPr userDrawn="1"/>
        </p:nvSpPr>
        <p:spPr>
          <a:xfrm flipV="1">
            <a:off x="0" y="5416825"/>
            <a:ext cx="3398740" cy="1441174"/>
          </a:xfrm>
          <a:prstGeom prst="round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Title 1">
            <a:extLst>
              <a:ext uri="{FF2B5EF4-FFF2-40B4-BE49-F238E27FC236}">
                <a16:creationId xmlns:a16="http://schemas.microsoft.com/office/drawing/2014/main" id="{DC64B4C7-E4CC-41FD-9DE6-3ED9B2E7420C}"/>
              </a:ext>
            </a:extLst>
          </p:cNvPr>
          <p:cNvSpPr>
            <a:spLocks noGrp="1"/>
          </p:cNvSpPr>
          <p:nvPr>
            <p:ph type="title" hasCustomPrompt="1"/>
          </p:nvPr>
        </p:nvSpPr>
        <p:spPr>
          <a:xfrm>
            <a:off x="689940" y="2290505"/>
            <a:ext cx="10663860" cy="1441174"/>
          </a:xfrm>
        </p:spPr>
        <p:txBody>
          <a:bodyPr anchor="t">
            <a:normAutofit/>
          </a:bodyPr>
          <a:lstStyle>
            <a:lvl1pPr>
              <a:lnSpc>
                <a:spcPct val="80000"/>
              </a:lnSpc>
              <a:defRPr sz="5749">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16" name="Text Placeholder 2">
            <a:extLst>
              <a:ext uri="{FF2B5EF4-FFF2-40B4-BE49-F238E27FC236}">
                <a16:creationId xmlns:a16="http://schemas.microsoft.com/office/drawing/2014/main" id="{D6C24C60-4AF6-8A20-BE3D-44A70A1949D7}"/>
              </a:ext>
            </a:extLst>
          </p:cNvPr>
          <p:cNvSpPr>
            <a:spLocks noGrp="1"/>
          </p:cNvSpPr>
          <p:nvPr>
            <p:ph type="body" idx="1" hasCustomPrompt="1"/>
          </p:nvPr>
        </p:nvSpPr>
        <p:spPr>
          <a:xfrm>
            <a:off x="715270" y="590293"/>
            <a:ext cx="10639564" cy="1500187"/>
          </a:xfrm>
          <a:prstGeom prst="rect">
            <a:avLst/>
          </a:prstGeom>
        </p:spPr>
        <p:txBody>
          <a:bodyPr anchor="b">
            <a:normAutofit/>
          </a:bodyPr>
          <a:lstStyle>
            <a:lvl1pPr marL="0" indent="0">
              <a:buNone/>
              <a:defRPr sz="1800" cap="none" spc="15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text styles</a:t>
            </a:r>
          </a:p>
        </p:txBody>
      </p:sp>
      <p:sp>
        <p:nvSpPr>
          <p:cNvPr id="12" name="Freeform 11">
            <a:extLst>
              <a:ext uri="{FF2B5EF4-FFF2-40B4-BE49-F238E27FC236}">
                <a16:creationId xmlns:a16="http://schemas.microsoft.com/office/drawing/2014/main" id="{868A7C7F-DBE6-EBFA-1CD1-7E01D99A749C}"/>
              </a:ext>
            </a:extLst>
          </p:cNvPr>
          <p:cNvSpPr/>
          <p:nvPr userDrawn="1"/>
        </p:nvSpPr>
        <p:spPr>
          <a:xfrm rot="10800000" flipH="1" flipV="1">
            <a:off x="0" y="3848660"/>
            <a:ext cx="9878984" cy="3009340"/>
          </a:xfrm>
          <a:custGeom>
            <a:avLst/>
            <a:gdLst>
              <a:gd name="connsiteX0" fmla="*/ 6783219 w 19760540"/>
              <a:gd name="connsiteY0" fmla="*/ 0 h 6018680"/>
              <a:gd name="connsiteX1" fmla="*/ 19667364 w 19760540"/>
              <a:gd name="connsiteY1" fmla="*/ 5856695 h 6018680"/>
              <a:gd name="connsiteX2" fmla="*/ 19760540 w 19760540"/>
              <a:gd name="connsiteY2" fmla="*/ 6018680 h 6018680"/>
              <a:gd name="connsiteX3" fmla="*/ 13639935 w 19760540"/>
              <a:gd name="connsiteY3" fmla="*/ 6018680 h 6018680"/>
              <a:gd name="connsiteX4" fmla="*/ 13211667 w 19760540"/>
              <a:gd name="connsiteY4" fmla="*/ 5893408 h 6018680"/>
              <a:gd name="connsiteX5" fmla="*/ 8184161 w 19760540"/>
              <a:gd name="connsiteY5" fmla="*/ 5236054 h 6018680"/>
              <a:gd name="connsiteX6" fmla="*/ 2902547 w 19760540"/>
              <a:gd name="connsiteY6" fmla="*/ 5964941 h 6018680"/>
              <a:gd name="connsiteX7" fmla="*/ 2729592 w 19760540"/>
              <a:gd name="connsiteY7" fmla="*/ 6018680 h 6018680"/>
              <a:gd name="connsiteX8" fmla="*/ 0 w 19760540"/>
              <a:gd name="connsiteY8" fmla="*/ 6018680 h 6018680"/>
              <a:gd name="connsiteX9" fmla="*/ 0 w 19760540"/>
              <a:gd name="connsiteY9" fmla="*/ 1204560 h 6018680"/>
              <a:gd name="connsiteX10" fmla="*/ 269658 w 19760540"/>
              <a:gd name="connsiteY10" fmla="*/ 1102647 h 6018680"/>
              <a:gd name="connsiteX11" fmla="*/ 6783219 w 19760540"/>
              <a:gd name="connsiteY11" fmla="*/ 0 h 601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60540" h="6018680">
                <a:moveTo>
                  <a:pt x="6783219" y="0"/>
                </a:moveTo>
                <a:cubicBezTo>
                  <a:pt x="12572787" y="0"/>
                  <a:pt x="17543740" y="2415072"/>
                  <a:pt x="19667364" y="5856695"/>
                </a:cubicBezTo>
                <a:lnTo>
                  <a:pt x="19760540" y="6018680"/>
                </a:lnTo>
                <a:lnTo>
                  <a:pt x="13639935" y="6018680"/>
                </a:lnTo>
                <a:lnTo>
                  <a:pt x="13211667" y="5893408"/>
                </a:lnTo>
                <a:cubicBezTo>
                  <a:pt x="11678769" y="5471207"/>
                  <a:pt x="9976529" y="5236054"/>
                  <a:pt x="8184161" y="5236054"/>
                </a:cubicBezTo>
                <a:cubicBezTo>
                  <a:pt x="6292015" y="5236054"/>
                  <a:pt x="4500444" y="5497836"/>
                  <a:pt x="2902547" y="5964941"/>
                </a:cubicBezTo>
                <a:lnTo>
                  <a:pt x="2729592" y="6018680"/>
                </a:lnTo>
                <a:lnTo>
                  <a:pt x="0" y="6018680"/>
                </a:lnTo>
                <a:lnTo>
                  <a:pt x="0" y="1204560"/>
                </a:lnTo>
                <a:lnTo>
                  <a:pt x="269658" y="1102647"/>
                </a:lnTo>
                <a:cubicBezTo>
                  <a:pt x="2215396" y="398581"/>
                  <a:pt x="4431996" y="0"/>
                  <a:pt x="6783219" y="0"/>
                </a:cubicBezTo>
                <a:close/>
              </a:path>
            </a:pathLst>
          </a:custGeom>
          <a:solidFill>
            <a:schemeClr val="accent1"/>
          </a:solidFill>
          <a:ln w="16933" cap="flat">
            <a:noFill/>
            <a:prstDash val="solid"/>
            <a:miter/>
          </a:ln>
        </p:spPr>
        <p:txBody>
          <a:bodyPr wrap="square" rtlCol="0" anchor="ctr">
            <a:noAutofit/>
          </a:bodyPr>
          <a:lstStyle/>
          <a:p>
            <a:endParaRPr lang="en-US" sz="900"/>
          </a:p>
        </p:txBody>
      </p:sp>
      <p:sp>
        <p:nvSpPr>
          <p:cNvPr id="10" name="Freeform 9">
            <a:extLst>
              <a:ext uri="{FF2B5EF4-FFF2-40B4-BE49-F238E27FC236}">
                <a16:creationId xmlns:a16="http://schemas.microsoft.com/office/drawing/2014/main" id="{179A9235-90D6-262B-2DF4-C966DDBECA5C}"/>
              </a:ext>
            </a:extLst>
          </p:cNvPr>
          <p:cNvSpPr/>
          <p:nvPr userDrawn="1"/>
        </p:nvSpPr>
        <p:spPr>
          <a:xfrm rot="10800000" flipH="1" flipV="1">
            <a:off x="0" y="3964990"/>
            <a:ext cx="9928781" cy="2893010"/>
          </a:xfrm>
          <a:custGeom>
            <a:avLst/>
            <a:gdLst>
              <a:gd name="connsiteX0" fmla="*/ 6988837 w 19860148"/>
              <a:gd name="connsiteY0" fmla="*/ 0 h 5786020"/>
              <a:gd name="connsiteX1" fmla="*/ 19640036 w 19860148"/>
              <a:gd name="connsiteY1" fmla="*/ 5452279 h 5786020"/>
              <a:gd name="connsiteX2" fmla="*/ 19860148 w 19860148"/>
              <a:gd name="connsiteY2" fmla="*/ 5786020 h 5786020"/>
              <a:gd name="connsiteX3" fmla="*/ 12940789 w 19860148"/>
              <a:gd name="connsiteY3" fmla="*/ 5786020 h 5786020"/>
              <a:gd name="connsiteX4" fmla="*/ 12922289 w 19860148"/>
              <a:gd name="connsiteY4" fmla="*/ 5781236 h 5786020"/>
              <a:gd name="connsiteX5" fmla="*/ 8395025 w 19860148"/>
              <a:gd name="connsiteY5" fmla="*/ 5255661 h 5786020"/>
              <a:gd name="connsiteX6" fmla="*/ 4190663 w 19860148"/>
              <a:gd name="connsiteY6" fmla="*/ 5705862 h 5786020"/>
              <a:gd name="connsiteX7" fmla="*/ 3855569 w 19860148"/>
              <a:gd name="connsiteY7" fmla="*/ 5786020 h 5786020"/>
              <a:gd name="connsiteX8" fmla="*/ 0 w 19860148"/>
              <a:gd name="connsiteY8" fmla="*/ 5786020 h 5786020"/>
              <a:gd name="connsiteX9" fmla="*/ 0 w 19860148"/>
              <a:gd name="connsiteY9" fmla="*/ 1278840 h 5786020"/>
              <a:gd name="connsiteX10" fmla="*/ 263940 w 19860148"/>
              <a:gd name="connsiteY10" fmla="*/ 1175671 h 5786020"/>
              <a:gd name="connsiteX11" fmla="*/ 6988837 w 19860148"/>
              <a:gd name="connsiteY11" fmla="*/ 0 h 578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60148" h="5786020">
                <a:moveTo>
                  <a:pt x="6988837" y="0"/>
                </a:moveTo>
                <a:cubicBezTo>
                  <a:pt x="12557949" y="0"/>
                  <a:pt x="17372420" y="2226314"/>
                  <a:pt x="19640036" y="5452279"/>
                </a:cubicBezTo>
                <a:lnTo>
                  <a:pt x="19860148" y="5786020"/>
                </a:lnTo>
                <a:lnTo>
                  <a:pt x="12940789" y="5786020"/>
                </a:lnTo>
                <a:lnTo>
                  <a:pt x="12922289" y="5781236"/>
                </a:lnTo>
                <a:cubicBezTo>
                  <a:pt x="11521909" y="5442157"/>
                  <a:pt x="9994206" y="5255661"/>
                  <a:pt x="8395025" y="5255661"/>
                </a:cubicBezTo>
                <a:cubicBezTo>
                  <a:pt x="6917846" y="5255661"/>
                  <a:pt x="5501737" y="5414616"/>
                  <a:pt x="4190663" y="5705862"/>
                </a:cubicBezTo>
                <a:lnTo>
                  <a:pt x="3855569" y="5786020"/>
                </a:lnTo>
                <a:lnTo>
                  <a:pt x="0" y="5786020"/>
                </a:lnTo>
                <a:lnTo>
                  <a:pt x="0" y="1278840"/>
                </a:lnTo>
                <a:lnTo>
                  <a:pt x="263940" y="1175671"/>
                </a:lnTo>
                <a:cubicBezTo>
                  <a:pt x="2261429" y="426130"/>
                  <a:pt x="4553169" y="0"/>
                  <a:pt x="6988837" y="0"/>
                </a:cubicBezTo>
                <a:close/>
              </a:path>
            </a:pathLst>
          </a:custGeom>
          <a:solidFill>
            <a:schemeClr val="tx1"/>
          </a:solidFill>
          <a:ln w="16933" cap="flat">
            <a:noFill/>
            <a:prstDash val="solid"/>
            <a:miter/>
          </a:ln>
        </p:spPr>
        <p:txBody>
          <a:bodyPr wrap="square" rtlCol="0" anchor="ctr">
            <a:noAutofit/>
          </a:bodyPr>
          <a:lstStyle/>
          <a:p>
            <a:endParaRPr lang="en-US" sz="900"/>
          </a:p>
        </p:txBody>
      </p:sp>
    </p:spTree>
    <p:extLst>
      <p:ext uri="{BB962C8B-B14F-4D97-AF65-F5344CB8AC3E}">
        <p14:creationId xmlns:p14="http://schemas.microsoft.com/office/powerpoint/2010/main" val="3651040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hoto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CC0BA5-6B53-F48B-AB26-1BA526AF642C}"/>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7" name="Title 1">
            <a:extLst>
              <a:ext uri="{FF2B5EF4-FFF2-40B4-BE49-F238E27FC236}">
                <a16:creationId xmlns:a16="http://schemas.microsoft.com/office/drawing/2014/main" id="{77CA2DAC-3A28-6D31-5B4E-BB00496D3CB1}"/>
              </a:ext>
            </a:extLst>
          </p:cNvPr>
          <p:cNvSpPr>
            <a:spLocks noGrp="1"/>
          </p:cNvSpPr>
          <p:nvPr>
            <p:ph type="ctrTitle" hasCustomPrompt="1"/>
          </p:nvPr>
        </p:nvSpPr>
        <p:spPr>
          <a:xfrm>
            <a:off x="770420" y="888093"/>
            <a:ext cx="4720344" cy="2802169"/>
          </a:xfrm>
          <a:effectLst>
            <a:outerShdw blurRad="1270000" dist="50800" dir="5400000" algn="ctr" rotWithShape="0">
              <a:srgbClr val="000000">
                <a:alpha val="74032"/>
              </a:srgbClr>
            </a:outerShdw>
          </a:effectLst>
        </p:spPr>
        <p:txBody>
          <a:bodyPr anchor="b">
            <a:normAutofit/>
          </a:bodyPr>
          <a:lstStyle>
            <a:lvl1pPr algn="l">
              <a:lnSpc>
                <a:spcPct val="100000"/>
              </a:lnSpc>
              <a:defRPr sz="5249" b="1" i="0" cap="none"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8" name="Subtitle 2">
            <a:extLst>
              <a:ext uri="{FF2B5EF4-FFF2-40B4-BE49-F238E27FC236}">
                <a16:creationId xmlns:a16="http://schemas.microsoft.com/office/drawing/2014/main" id="{1DC42265-1230-D5B6-D4ED-BF7C4850DA22}"/>
              </a:ext>
            </a:extLst>
          </p:cNvPr>
          <p:cNvSpPr>
            <a:spLocks noGrp="1"/>
          </p:cNvSpPr>
          <p:nvPr>
            <p:ph type="subTitle" idx="1" hasCustomPrompt="1"/>
          </p:nvPr>
        </p:nvSpPr>
        <p:spPr>
          <a:xfrm>
            <a:off x="770420" y="3768082"/>
            <a:ext cx="4720344" cy="1028098"/>
          </a:xfrm>
          <a:prstGeom prst="rect">
            <a:avLst/>
          </a:prstGeom>
          <a:effectLst>
            <a:outerShdw blurRad="1270000" dist="50800" dir="5400000" algn="ctr" rotWithShape="0">
              <a:srgbClr val="000000">
                <a:alpha val="74032"/>
              </a:srgbClr>
            </a:outerShdw>
          </a:effectLst>
        </p:spPr>
        <p:txBody>
          <a:bodyPr>
            <a:normAutofit/>
          </a:bodyPr>
          <a:lstStyle>
            <a:lvl1pPr marL="0" indent="0" algn="l">
              <a:lnSpc>
                <a:spcPct val="100000"/>
              </a:lnSpc>
              <a:buNone/>
              <a:defRPr sz="2000" b="1" i="0" cap="none" spc="15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subtitle style</a:t>
            </a:r>
          </a:p>
        </p:txBody>
      </p:sp>
      <p:pic>
        <p:nvPicPr>
          <p:cNvPr id="4" name="Picture 3" descr="A black and yellow sign with white text&#10;&#10;Description automatically generated">
            <a:extLst>
              <a:ext uri="{FF2B5EF4-FFF2-40B4-BE49-F238E27FC236}">
                <a16:creationId xmlns:a16="http://schemas.microsoft.com/office/drawing/2014/main" id="{7C3AFAFC-1FB6-6604-A78A-7BAF16D04CB0}"/>
              </a:ext>
            </a:extLst>
          </p:cNvPr>
          <p:cNvPicPr>
            <a:picLocks noChangeAspect="1"/>
          </p:cNvPicPr>
          <p:nvPr userDrawn="1"/>
        </p:nvPicPr>
        <p:blipFill>
          <a:blip r:embed="rId3"/>
          <a:stretch>
            <a:fillRect/>
          </a:stretch>
        </p:blipFill>
        <p:spPr>
          <a:xfrm>
            <a:off x="621182" y="4796179"/>
            <a:ext cx="2509410" cy="1534486"/>
          </a:xfrm>
          <a:prstGeom prst="rect">
            <a:avLst/>
          </a:prstGeom>
        </p:spPr>
      </p:pic>
    </p:spTree>
    <p:extLst>
      <p:ext uri="{BB962C8B-B14F-4D97-AF65-F5344CB8AC3E}">
        <p14:creationId xmlns:p14="http://schemas.microsoft.com/office/powerpoint/2010/main" val="1660417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ivider Slide - Swoos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EC53F2-22EA-B92D-B348-20C2A3DE6BE8}"/>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Slide Number Placeholder 5">
            <a:extLst>
              <a:ext uri="{FF2B5EF4-FFF2-40B4-BE49-F238E27FC236}">
                <a16:creationId xmlns:a16="http://schemas.microsoft.com/office/drawing/2014/main" id="{387F8D96-33B2-6658-7494-EFB16CC1B60E}"/>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1"/>
                </a:solidFill>
              </a:defRPr>
            </a:lvl1pPr>
          </a:lstStyle>
          <a:p>
            <a:fld id="{682A1055-845A-D14A-971D-E1FB772C0617}" type="slidenum">
              <a:rPr lang="en-US" smtClean="0"/>
              <a:pPr/>
              <a:t>‹#›</a:t>
            </a:fld>
            <a:endParaRPr lang="en-US"/>
          </a:p>
        </p:txBody>
      </p:sp>
      <p:sp>
        <p:nvSpPr>
          <p:cNvPr id="7" name="Round Single Corner Rectangle 6">
            <a:extLst>
              <a:ext uri="{FF2B5EF4-FFF2-40B4-BE49-F238E27FC236}">
                <a16:creationId xmlns:a16="http://schemas.microsoft.com/office/drawing/2014/main" id="{6100F8BE-4A06-FDBD-5FF8-72400C4FE1DF}"/>
              </a:ext>
            </a:extLst>
          </p:cNvPr>
          <p:cNvSpPr/>
          <p:nvPr userDrawn="1"/>
        </p:nvSpPr>
        <p:spPr>
          <a:xfrm flipV="1">
            <a:off x="0" y="5416825"/>
            <a:ext cx="3398740" cy="1441174"/>
          </a:xfrm>
          <a:prstGeom prst="round1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Title 1">
            <a:extLst>
              <a:ext uri="{FF2B5EF4-FFF2-40B4-BE49-F238E27FC236}">
                <a16:creationId xmlns:a16="http://schemas.microsoft.com/office/drawing/2014/main" id="{DC64B4C7-E4CC-41FD-9DE6-3ED9B2E7420C}"/>
              </a:ext>
            </a:extLst>
          </p:cNvPr>
          <p:cNvSpPr>
            <a:spLocks noGrp="1"/>
          </p:cNvSpPr>
          <p:nvPr>
            <p:ph type="title" hasCustomPrompt="1"/>
          </p:nvPr>
        </p:nvSpPr>
        <p:spPr>
          <a:xfrm>
            <a:off x="689940" y="2290505"/>
            <a:ext cx="10663860" cy="1441174"/>
          </a:xfrm>
        </p:spPr>
        <p:txBody>
          <a:bodyPr anchor="t">
            <a:normAutofit/>
          </a:bodyPr>
          <a:lstStyle>
            <a:lvl1pPr>
              <a:lnSpc>
                <a:spcPct val="80000"/>
              </a:lnSpc>
              <a:defRPr sz="5749">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16" name="Text Placeholder 2">
            <a:extLst>
              <a:ext uri="{FF2B5EF4-FFF2-40B4-BE49-F238E27FC236}">
                <a16:creationId xmlns:a16="http://schemas.microsoft.com/office/drawing/2014/main" id="{D6C24C60-4AF6-8A20-BE3D-44A70A1949D7}"/>
              </a:ext>
            </a:extLst>
          </p:cNvPr>
          <p:cNvSpPr>
            <a:spLocks noGrp="1"/>
          </p:cNvSpPr>
          <p:nvPr>
            <p:ph type="body" idx="1" hasCustomPrompt="1"/>
          </p:nvPr>
        </p:nvSpPr>
        <p:spPr>
          <a:xfrm>
            <a:off x="715270" y="590293"/>
            <a:ext cx="10639564" cy="1500187"/>
          </a:xfrm>
          <a:prstGeom prst="rect">
            <a:avLst/>
          </a:prstGeom>
        </p:spPr>
        <p:txBody>
          <a:bodyPr anchor="b">
            <a:normAutofit/>
          </a:bodyPr>
          <a:lstStyle>
            <a:lvl1pPr marL="0" indent="0">
              <a:buNone/>
              <a:defRPr sz="1800" cap="none" spc="15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text styles</a:t>
            </a:r>
          </a:p>
        </p:txBody>
      </p:sp>
      <p:sp>
        <p:nvSpPr>
          <p:cNvPr id="12" name="Freeform 11">
            <a:extLst>
              <a:ext uri="{FF2B5EF4-FFF2-40B4-BE49-F238E27FC236}">
                <a16:creationId xmlns:a16="http://schemas.microsoft.com/office/drawing/2014/main" id="{868A7C7F-DBE6-EBFA-1CD1-7E01D99A749C}"/>
              </a:ext>
            </a:extLst>
          </p:cNvPr>
          <p:cNvSpPr/>
          <p:nvPr userDrawn="1"/>
        </p:nvSpPr>
        <p:spPr>
          <a:xfrm rot="10800000" flipH="1" flipV="1">
            <a:off x="0" y="3848660"/>
            <a:ext cx="9878984" cy="3009340"/>
          </a:xfrm>
          <a:custGeom>
            <a:avLst/>
            <a:gdLst>
              <a:gd name="connsiteX0" fmla="*/ 6783219 w 19760540"/>
              <a:gd name="connsiteY0" fmla="*/ 0 h 6018680"/>
              <a:gd name="connsiteX1" fmla="*/ 19667364 w 19760540"/>
              <a:gd name="connsiteY1" fmla="*/ 5856695 h 6018680"/>
              <a:gd name="connsiteX2" fmla="*/ 19760540 w 19760540"/>
              <a:gd name="connsiteY2" fmla="*/ 6018680 h 6018680"/>
              <a:gd name="connsiteX3" fmla="*/ 13639935 w 19760540"/>
              <a:gd name="connsiteY3" fmla="*/ 6018680 h 6018680"/>
              <a:gd name="connsiteX4" fmla="*/ 13211667 w 19760540"/>
              <a:gd name="connsiteY4" fmla="*/ 5893408 h 6018680"/>
              <a:gd name="connsiteX5" fmla="*/ 8184161 w 19760540"/>
              <a:gd name="connsiteY5" fmla="*/ 5236054 h 6018680"/>
              <a:gd name="connsiteX6" fmla="*/ 2902547 w 19760540"/>
              <a:gd name="connsiteY6" fmla="*/ 5964941 h 6018680"/>
              <a:gd name="connsiteX7" fmla="*/ 2729592 w 19760540"/>
              <a:gd name="connsiteY7" fmla="*/ 6018680 h 6018680"/>
              <a:gd name="connsiteX8" fmla="*/ 0 w 19760540"/>
              <a:gd name="connsiteY8" fmla="*/ 6018680 h 6018680"/>
              <a:gd name="connsiteX9" fmla="*/ 0 w 19760540"/>
              <a:gd name="connsiteY9" fmla="*/ 1204560 h 6018680"/>
              <a:gd name="connsiteX10" fmla="*/ 269658 w 19760540"/>
              <a:gd name="connsiteY10" fmla="*/ 1102647 h 6018680"/>
              <a:gd name="connsiteX11" fmla="*/ 6783219 w 19760540"/>
              <a:gd name="connsiteY11" fmla="*/ 0 h 601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60540" h="6018680">
                <a:moveTo>
                  <a:pt x="6783219" y="0"/>
                </a:moveTo>
                <a:cubicBezTo>
                  <a:pt x="12572787" y="0"/>
                  <a:pt x="17543740" y="2415072"/>
                  <a:pt x="19667364" y="5856695"/>
                </a:cubicBezTo>
                <a:lnTo>
                  <a:pt x="19760540" y="6018680"/>
                </a:lnTo>
                <a:lnTo>
                  <a:pt x="13639935" y="6018680"/>
                </a:lnTo>
                <a:lnTo>
                  <a:pt x="13211667" y="5893408"/>
                </a:lnTo>
                <a:cubicBezTo>
                  <a:pt x="11678769" y="5471207"/>
                  <a:pt x="9976529" y="5236054"/>
                  <a:pt x="8184161" y="5236054"/>
                </a:cubicBezTo>
                <a:cubicBezTo>
                  <a:pt x="6292015" y="5236054"/>
                  <a:pt x="4500444" y="5497836"/>
                  <a:pt x="2902547" y="5964941"/>
                </a:cubicBezTo>
                <a:lnTo>
                  <a:pt x="2729592" y="6018680"/>
                </a:lnTo>
                <a:lnTo>
                  <a:pt x="0" y="6018680"/>
                </a:lnTo>
                <a:lnTo>
                  <a:pt x="0" y="1204560"/>
                </a:lnTo>
                <a:lnTo>
                  <a:pt x="269658" y="1102647"/>
                </a:lnTo>
                <a:cubicBezTo>
                  <a:pt x="2215396" y="398581"/>
                  <a:pt x="4431996" y="0"/>
                  <a:pt x="6783219" y="0"/>
                </a:cubicBezTo>
                <a:close/>
              </a:path>
            </a:pathLst>
          </a:custGeom>
          <a:solidFill>
            <a:schemeClr val="bg1"/>
          </a:solidFill>
          <a:ln w="16933" cap="flat">
            <a:noFill/>
            <a:prstDash val="solid"/>
            <a:miter/>
          </a:ln>
        </p:spPr>
        <p:txBody>
          <a:bodyPr wrap="square" rtlCol="0" anchor="ctr">
            <a:noAutofit/>
          </a:bodyPr>
          <a:lstStyle/>
          <a:p>
            <a:endParaRPr lang="en-US" sz="900"/>
          </a:p>
        </p:txBody>
      </p:sp>
      <p:sp>
        <p:nvSpPr>
          <p:cNvPr id="10" name="Freeform 9">
            <a:extLst>
              <a:ext uri="{FF2B5EF4-FFF2-40B4-BE49-F238E27FC236}">
                <a16:creationId xmlns:a16="http://schemas.microsoft.com/office/drawing/2014/main" id="{179A9235-90D6-262B-2DF4-C966DDBECA5C}"/>
              </a:ext>
            </a:extLst>
          </p:cNvPr>
          <p:cNvSpPr/>
          <p:nvPr userDrawn="1"/>
        </p:nvSpPr>
        <p:spPr>
          <a:xfrm rot="10800000" flipH="1" flipV="1">
            <a:off x="0" y="3964990"/>
            <a:ext cx="9928781" cy="2893010"/>
          </a:xfrm>
          <a:custGeom>
            <a:avLst/>
            <a:gdLst>
              <a:gd name="connsiteX0" fmla="*/ 6988837 w 19860148"/>
              <a:gd name="connsiteY0" fmla="*/ 0 h 5786020"/>
              <a:gd name="connsiteX1" fmla="*/ 19640036 w 19860148"/>
              <a:gd name="connsiteY1" fmla="*/ 5452279 h 5786020"/>
              <a:gd name="connsiteX2" fmla="*/ 19860148 w 19860148"/>
              <a:gd name="connsiteY2" fmla="*/ 5786020 h 5786020"/>
              <a:gd name="connsiteX3" fmla="*/ 12940789 w 19860148"/>
              <a:gd name="connsiteY3" fmla="*/ 5786020 h 5786020"/>
              <a:gd name="connsiteX4" fmla="*/ 12922289 w 19860148"/>
              <a:gd name="connsiteY4" fmla="*/ 5781236 h 5786020"/>
              <a:gd name="connsiteX5" fmla="*/ 8395025 w 19860148"/>
              <a:gd name="connsiteY5" fmla="*/ 5255661 h 5786020"/>
              <a:gd name="connsiteX6" fmla="*/ 4190663 w 19860148"/>
              <a:gd name="connsiteY6" fmla="*/ 5705862 h 5786020"/>
              <a:gd name="connsiteX7" fmla="*/ 3855569 w 19860148"/>
              <a:gd name="connsiteY7" fmla="*/ 5786020 h 5786020"/>
              <a:gd name="connsiteX8" fmla="*/ 0 w 19860148"/>
              <a:gd name="connsiteY8" fmla="*/ 5786020 h 5786020"/>
              <a:gd name="connsiteX9" fmla="*/ 0 w 19860148"/>
              <a:gd name="connsiteY9" fmla="*/ 1278840 h 5786020"/>
              <a:gd name="connsiteX10" fmla="*/ 263940 w 19860148"/>
              <a:gd name="connsiteY10" fmla="*/ 1175671 h 5786020"/>
              <a:gd name="connsiteX11" fmla="*/ 6988837 w 19860148"/>
              <a:gd name="connsiteY11" fmla="*/ 0 h 578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60148" h="5786020">
                <a:moveTo>
                  <a:pt x="6988837" y="0"/>
                </a:moveTo>
                <a:cubicBezTo>
                  <a:pt x="12557949" y="0"/>
                  <a:pt x="17372420" y="2226314"/>
                  <a:pt x="19640036" y="5452279"/>
                </a:cubicBezTo>
                <a:lnTo>
                  <a:pt x="19860148" y="5786020"/>
                </a:lnTo>
                <a:lnTo>
                  <a:pt x="12940789" y="5786020"/>
                </a:lnTo>
                <a:lnTo>
                  <a:pt x="12922289" y="5781236"/>
                </a:lnTo>
                <a:cubicBezTo>
                  <a:pt x="11521909" y="5442157"/>
                  <a:pt x="9994206" y="5255661"/>
                  <a:pt x="8395025" y="5255661"/>
                </a:cubicBezTo>
                <a:cubicBezTo>
                  <a:pt x="6917846" y="5255661"/>
                  <a:pt x="5501737" y="5414616"/>
                  <a:pt x="4190663" y="5705862"/>
                </a:cubicBezTo>
                <a:lnTo>
                  <a:pt x="3855569" y="5786020"/>
                </a:lnTo>
                <a:lnTo>
                  <a:pt x="0" y="5786020"/>
                </a:lnTo>
                <a:lnTo>
                  <a:pt x="0" y="1278840"/>
                </a:lnTo>
                <a:lnTo>
                  <a:pt x="263940" y="1175671"/>
                </a:lnTo>
                <a:cubicBezTo>
                  <a:pt x="2261429" y="426130"/>
                  <a:pt x="4553169" y="0"/>
                  <a:pt x="6988837" y="0"/>
                </a:cubicBezTo>
                <a:close/>
              </a:path>
            </a:pathLst>
          </a:custGeom>
          <a:solidFill>
            <a:schemeClr val="accent6"/>
          </a:solidFill>
          <a:ln w="16933" cap="flat">
            <a:noFill/>
            <a:prstDash val="solid"/>
            <a:miter/>
          </a:ln>
        </p:spPr>
        <p:txBody>
          <a:bodyPr wrap="square" rtlCol="0" anchor="ctr">
            <a:noAutofit/>
          </a:bodyPr>
          <a:lstStyle/>
          <a:p>
            <a:endParaRPr lang="en-US" sz="900"/>
          </a:p>
        </p:txBody>
      </p:sp>
    </p:spTree>
    <p:extLst>
      <p:ext uri="{BB962C8B-B14F-4D97-AF65-F5344CB8AC3E}">
        <p14:creationId xmlns:p14="http://schemas.microsoft.com/office/powerpoint/2010/main" val="2570838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511E985-A596-8FA5-3BC4-EC0FABB609D0}"/>
              </a:ext>
            </a:extLst>
          </p:cNvPr>
          <p:cNvSpPr/>
          <p:nvPr userDrawn="1"/>
        </p:nvSpPr>
        <p:spPr>
          <a:xfrm>
            <a:off x="1" y="0"/>
            <a:ext cx="560359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Content Placeholder 2"/>
          <p:cNvSpPr>
            <a:spLocks noGrp="1"/>
          </p:cNvSpPr>
          <p:nvPr>
            <p:ph idx="1" hasCustomPrompt="1"/>
          </p:nvPr>
        </p:nvSpPr>
        <p:spPr>
          <a:xfrm>
            <a:off x="6825213" y="2083981"/>
            <a:ext cx="4528586" cy="3925877"/>
          </a:xfrm>
          <a:prstGeom prst="rect">
            <a:avLst/>
          </a:prstGeom>
        </p:spPr>
        <p:txBody>
          <a:bodyPr>
            <a:normAutofit/>
          </a:bodyPr>
          <a:lstStyle>
            <a:lvl1pPr>
              <a:spcBef>
                <a:spcPts val="1500"/>
              </a:spcBef>
              <a:defRPr sz="1800">
                <a:solidFill>
                  <a:schemeClr val="tx1"/>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a:t>Click to edit text styles</a:t>
            </a:r>
          </a:p>
        </p:txBody>
      </p:sp>
      <p:sp>
        <p:nvSpPr>
          <p:cNvPr id="10" name="Text Placeholder 9">
            <a:extLst>
              <a:ext uri="{FF2B5EF4-FFF2-40B4-BE49-F238E27FC236}">
                <a16:creationId xmlns:a16="http://schemas.microsoft.com/office/drawing/2014/main" id="{876A554E-4D68-FD73-D536-EBA9C905D8C0}"/>
              </a:ext>
            </a:extLst>
          </p:cNvPr>
          <p:cNvSpPr>
            <a:spLocks noGrp="1"/>
          </p:cNvSpPr>
          <p:nvPr>
            <p:ph type="body" sz="quarter" idx="13" hasCustomPrompt="1"/>
          </p:nvPr>
        </p:nvSpPr>
        <p:spPr>
          <a:xfrm>
            <a:off x="5953624" y="2083675"/>
            <a:ext cx="542060" cy="3925877"/>
          </a:xfrm>
          <a:prstGeom prst="rect">
            <a:avLst/>
          </a:prstGeom>
        </p:spPr>
        <p:txBody>
          <a:bodyPr>
            <a:normAutofit/>
          </a:bodyPr>
          <a:lstStyle>
            <a:lvl1pPr algn="r">
              <a:spcBef>
                <a:spcPts val="1500"/>
              </a:spcBef>
              <a:defRPr sz="1800" b="1">
                <a:solidFill>
                  <a:schemeClr val="bg2"/>
                </a:solidFill>
              </a:defRPr>
            </a:lvl1pPr>
          </a:lstStyle>
          <a:p>
            <a:pPr lvl="0"/>
            <a:r>
              <a:rPr lang="en-US"/>
              <a:t>#</a:t>
            </a:r>
          </a:p>
        </p:txBody>
      </p:sp>
      <p:sp>
        <p:nvSpPr>
          <p:cNvPr id="11" name="TextBox 10">
            <a:extLst>
              <a:ext uri="{FF2B5EF4-FFF2-40B4-BE49-F238E27FC236}">
                <a16:creationId xmlns:a16="http://schemas.microsoft.com/office/drawing/2014/main" id="{4186C273-B8DC-0F4F-60A2-C2C1B9C8612B}"/>
              </a:ext>
            </a:extLst>
          </p:cNvPr>
          <p:cNvSpPr txBox="1"/>
          <p:nvPr userDrawn="1"/>
        </p:nvSpPr>
        <p:spPr>
          <a:xfrm>
            <a:off x="6123722" y="693777"/>
            <a:ext cx="2587359" cy="2000291"/>
          </a:xfrm>
          <a:prstGeom prst="rect">
            <a:avLst/>
          </a:prstGeom>
          <a:noFill/>
        </p:spPr>
        <p:txBody>
          <a:bodyPr wrap="square" rtlCol="0">
            <a:spAutoFit/>
          </a:bodyPr>
          <a:lstStyle/>
          <a:p>
            <a:r>
              <a:rPr lang="en-US" sz="6199" b="1" cap="none" baseline="0">
                <a:solidFill>
                  <a:schemeClr val="bg2"/>
                </a:solidFill>
                <a:latin typeface="Calibri" panose="020F0502020204030204" pitchFamily="34" charset="0"/>
                <a:ea typeface="Tahoma" panose="020B0604030504040204" pitchFamily="34" charset="0"/>
                <a:cs typeface="Calibri" panose="020F0502020204030204" pitchFamily="34" charset="0"/>
              </a:rPr>
              <a:t>Agenda</a:t>
            </a:r>
          </a:p>
        </p:txBody>
      </p:sp>
      <p:sp>
        <p:nvSpPr>
          <p:cNvPr id="23" name="Picture Placeholder 22">
            <a:extLst>
              <a:ext uri="{FF2B5EF4-FFF2-40B4-BE49-F238E27FC236}">
                <a16:creationId xmlns:a16="http://schemas.microsoft.com/office/drawing/2014/main" id="{14D736F7-3CA6-4885-1497-B13E15D7AC80}"/>
              </a:ext>
            </a:extLst>
          </p:cNvPr>
          <p:cNvSpPr>
            <a:spLocks noGrp="1"/>
          </p:cNvSpPr>
          <p:nvPr>
            <p:ph type="pic" sz="quarter" idx="14"/>
          </p:nvPr>
        </p:nvSpPr>
        <p:spPr>
          <a:xfrm>
            <a:off x="1" y="1"/>
            <a:ext cx="5459993" cy="6858000"/>
          </a:xfrm>
          <a:prstGeom prst="rect">
            <a:avLst/>
          </a:prstGeom>
        </p:spPr>
        <p:txBody>
          <a:bodyPr wrap="square">
            <a:noAutofit/>
          </a:bodyPr>
          <a:lstStyle/>
          <a:p>
            <a:endParaRPr lang="en-US"/>
          </a:p>
        </p:txBody>
      </p:sp>
      <p:sp>
        <p:nvSpPr>
          <p:cNvPr id="28" name="Slide Number Placeholder 5">
            <a:extLst>
              <a:ext uri="{FF2B5EF4-FFF2-40B4-BE49-F238E27FC236}">
                <a16:creationId xmlns:a16="http://schemas.microsoft.com/office/drawing/2014/main" id="{2EB40097-4EEC-FA83-0270-46B0C72B95A2}"/>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Tree>
    <p:extLst>
      <p:ext uri="{BB962C8B-B14F-4D97-AF65-F5344CB8AC3E}">
        <p14:creationId xmlns:p14="http://schemas.microsoft.com/office/powerpoint/2010/main" val="2380899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 Icon">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511E985-A596-8FA5-3BC4-EC0FABB609D0}"/>
              </a:ext>
            </a:extLst>
          </p:cNvPr>
          <p:cNvSpPr/>
          <p:nvPr userDrawn="1"/>
        </p:nvSpPr>
        <p:spPr>
          <a:xfrm>
            <a:off x="1" y="0"/>
            <a:ext cx="560359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Content Placeholder 2"/>
          <p:cNvSpPr>
            <a:spLocks noGrp="1"/>
          </p:cNvSpPr>
          <p:nvPr>
            <p:ph idx="1" hasCustomPrompt="1"/>
          </p:nvPr>
        </p:nvSpPr>
        <p:spPr>
          <a:xfrm>
            <a:off x="6825213" y="2083981"/>
            <a:ext cx="4528586" cy="3925877"/>
          </a:xfrm>
          <a:prstGeom prst="rect">
            <a:avLst/>
          </a:prstGeom>
        </p:spPr>
        <p:txBody>
          <a:bodyPr>
            <a:normAutofit/>
          </a:bodyPr>
          <a:lstStyle>
            <a:lvl1pPr>
              <a:spcBef>
                <a:spcPts val="1500"/>
              </a:spcBef>
              <a:defRPr sz="1800">
                <a:solidFill>
                  <a:schemeClr val="tx1"/>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a:t>Click to edit text styles</a:t>
            </a:r>
          </a:p>
        </p:txBody>
      </p:sp>
      <p:sp>
        <p:nvSpPr>
          <p:cNvPr id="10" name="Text Placeholder 9">
            <a:extLst>
              <a:ext uri="{FF2B5EF4-FFF2-40B4-BE49-F238E27FC236}">
                <a16:creationId xmlns:a16="http://schemas.microsoft.com/office/drawing/2014/main" id="{876A554E-4D68-FD73-D536-EBA9C905D8C0}"/>
              </a:ext>
            </a:extLst>
          </p:cNvPr>
          <p:cNvSpPr>
            <a:spLocks noGrp="1"/>
          </p:cNvSpPr>
          <p:nvPr>
            <p:ph type="body" sz="quarter" idx="13" hasCustomPrompt="1"/>
          </p:nvPr>
        </p:nvSpPr>
        <p:spPr>
          <a:xfrm>
            <a:off x="5953624" y="2083675"/>
            <a:ext cx="542060" cy="3925877"/>
          </a:xfrm>
          <a:prstGeom prst="rect">
            <a:avLst/>
          </a:prstGeom>
        </p:spPr>
        <p:txBody>
          <a:bodyPr>
            <a:normAutofit/>
          </a:bodyPr>
          <a:lstStyle>
            <a:lvl1pPr algn="r">
              <a:spcBef>
                <a:spcPts val="1500"/>
              </a:spcBef>
              <a:defRPr sz="1800" b="1">
                <a:solidFill>
                  <a:schemeClr val="bg2"/>
                </a:solidFill>
              </a:defRPr>
            </a:lvl1pPr>
          </a:lstStyle>
          <a:p>
            <a:pPr lvl="0"/>
            <a:r>
              <a:rPr lang="en-US"/>
              <a:t>#</a:t>
            </a:r>
          </a:p>
        </p:txBody>
      </p:sp>
      <p:sp>
        <p:nvSpPr>
          <p:cNvPr id="23" name="Picture Placeholder 22">
            <a:extLst>
              <a:ext uri="{FF2B5EF4-FFF2-40B4-BE49-F238E27FC236}">
                <a16:creationId xmlns:a16="http://schemas.microsoft.com/office/drawing/2014/main" id="{14D736F7-3CA6-4885-1497-B13E15D7AC80}"/>
              </a:ext>
            </a:extLst>
          </p:cNvPr>
          <p:cNvSpPr>
            <a:spLocks noGrp="1"/>
          </p:cNvSpPr>
          <p:nvPr>
            <p:ph type="pic" sz="quarter" idx="14"/>
          </p:nvPr>
        </p:nvSpPr>
        <p:spPr>
          <a:xfrm>
            <a:off x="750712" y="848142"/>
            <a:ext cx="4102174" cy="5161717"/>
          </a:xfrm>
          <a:prstGeom prst="rect">
            <a:avLst/>
          </a:prstGeom>
        </p:spPr>
        <p:txBody>
          <a:bodyPr wrap="square">
            <a:noAutofit/>
          </a:bodyPr>
          <a:lstStyle/>
          <a:p>
            <a:endParaRPr lang="en-US"/>
          </a:p>
        </p:txBody>
      </p:sp>
      <p:sp>
        <p:nvSpPr>
          <p:cNvPr id="28" name="Slide Number Placeholder 5">
            <a:extLst>
              <a:ext uri="{FF2B5EF4-FFF2-40B4-BE49-F238E27FC236}">
                <a16:creationId xmlns:a16="http://schemas.microsoft.com/office/drawing/2014/main" id="{2EB40097-4EEC-FA83-0270-46B0C72B95A2}"/>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
        <p:nvSpPr>
          <p:cNvPr id="2" name="TextBox 1">
            <a:extLst>
              <a:ext uri="{FF2B5EF4-FFF2-40B4-BE49-F238E27FC236}">
                <a16:creationId xmlns:a16="http://schemas.microsoft.com/office/drawing/2014/main" id="{250496FF-D780-AAFB-2384-87262154C7D3}"/>
              </a:ext>
            </a:extLst>
          </p:cNvPr>
          <p:cNvSpPr txBox="1"/>
          <p:nvPr userDrawn="1"/>
        </p:nvSpPr>
        <p:spPr>
          <a:xfrm>
            <a:off x="6123722" y="693777"/>
            <a:ext cx="2587359" cy="2000291"/>
          </a:xfrm>
          <a:prstGeom prst="rect">
            <a:avLst/>
          </a:prstGeom>
          <a:noFill/>
        </p:spPr>
        <p:txBody>
          <a:bodyPr wrap="square" rtlCol="0">
            <a:spAutoFit/>
          </a:bodyPr>
          <a:lstStyle/>
          <a:p>
            <a:r>
              <a:rPr lang="en-US" sz="6199" b="1" cap="none" baseline="0">
                <a:solidFill>
                  <a:schemeClr val="bg2"/>
                </a:solidFill>
                <a:latin typeface="Calibri" panose="020F0502020204030204" pitchFamily="34" charset="0"/>
                <a:ea typeface="Tahoma" panose="020B0604030504040204" pitchFamily="34" charset="0"/>
                <a:cs typeface="Calibri" panose="020F0502020204030204" pitchFamily="34" charset="0"/>
              </a:rPr>
              <a:t>Agenda</a:t>
            </a:r>
          </a:p>
        </p:txBody>
      </p:sp>
    </p:spTree>
    <p:extLst>
      <p:ext uri="{BB962C8B-B14F-4D97-AF65-F5344CB8AC3E}">
        <p14:creationId xmlns:p14="http://schemas.microsoft.com/office/powerpoint/2010/main" val="3456611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511E985-A596-8FA5-3BC4-EC0FABB609D0}"/>
              </a:ext>
            </a:extLst>
          </p:cNvPr>
          <p:cNvSpPr/>
          <p:nvPr userDrawn="1"/>
        </p:nvSpPr>
        <p:spPr>
          <a:xfrm>
            <a:off x="1" y="0"/>
            <a:ext cx="560359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Content Placeholder 2"/>
          <p:cNvSpPr>
            <a:spLocks noGrp="1"/>
          </p:cNvSpPr>
          <p:nvPr>
            <p:ph idx="1" hasCustomPrompt="1"/>
          </p:nvPr>
        </p:nvSpPr>
        <p:spPr>
          <a:xfrm>
            <a:off x="6825213" y="2083981"/>
            <a:ext cx="4528586" cy="3925877"/>
          </a:xfrm>
          <a:prstGeom prst="rect">
            <a:avLst/>
          </a:prstGeom>
        </p:spPr>
        <p:txBody>
          <a:bodyPr>
            <a:normAutofit/>
          </a:bodyPr>
          <a:lstStyle>
            <a:lvl1pPr>
              <a:spcBef>
                <a:spcPts val="1500"/>
              </a:spcBef>
              <a:defRPr sz="1800">
                <a:solidFill>
                  <a:schemeClr val="tx1"/>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a:t>Click to edit text styles</a:t>
            </a:r>
          </a:p>
        </p:txBody>
      </p:sp>
      <p:sp>
        <p:nvSpPr>
          <p:cNvPr id="10" name="Text Placeholder 9">
            <a:extLst>
              <a:ext uri="{FF2B5EF4-FFF2-40B4-BE49-F238E27FC236}">
                <a16:creationId xmlns:a16="http://schemas.microsoft.com/office/drawing/2014/main" id="{876A554E-4D68-FD73-D536-EBA9C905D8C0}"/>
              </a:ext>
            </a:extLst>
          </p:cNvPr>
          <p:cNvSpPr>
            <a:spLocks noGrp="1"/>
          </p:cNvSpPr>
          <p:nvPr>
            <p:ph type="body" sz="quarter" idx="13" hasCustomPrompt="1"/>
          </p:nvPr>
        </p:nvSpPr>
        <p:spPr>
          <a:xfrm>
            <a:off x="5953624" y="2083675"/>
            <a:ext cx="542060" cy="3925877"/>
          </a:xfrm>
          <a:prstGeom prst="rect">
            <a:avLst/>
          </a:prstGeom>
        </p:spPr>
        <p:txBody>
          <a:bodyPr>
            <a:normAutofit/>
          </a:bodyPr>
          <a:lstStyle>
            <a:lvl1pPr algn="r">
              <a:spcBef>
                <a:spcPts val="1500"/>
              </a:spcBef>
              <a:defRPr sz="1800" b="1">
                <a:solidFill>
                  <a:schemeClr val="bg2"/>
                </a:solidFill>
              </a:defRPr>
            </a:lvl1pPr>
          </a:lstStyle>
          <a:p>
            <a:pPr lvl="0"/>
            <a:r>
              <a:rPr lang="en-US"/>
              <a:t>#</a:t>
            </a:r>
          </a:p>
        </p:txBody>
      </p:sp>
      <p:sp>
        <p:nvSpPr>
          <p:cNvPr id="11" name="TextBox 10">
            <a:extLst>
              <a:ext uri="{FF2B5EF4-FFF2-40B4-BE49-F238E27FC236}">
                <a16:creationId xmlns:a16="http://schemas.microsoft.com/office/drawing/2014/main" id="{4186C273-B8DC-0F4F-60A2-C2C1B9C8612B}"/>
              </a:ext>
            </a:extLst>
          </p:cNvPr>
          <p:cNvSpPr txBox="1"/>
          <p:nvPr userDrawn="1"/>
        </p:nvSpPr>
        <p:spPr>
          <a:xfrm>
            <a:off x="6123722" y="693777"/>
            <a:ext cx="2681632" cy="1046312"/>
          </a:xfrm>
          <a:prstGeom prst="rect">
            <a:avLst/>
          </a:prstGeom>
          <a:noFill/>
        </p:spPr>
        <p:txBody>
          <a:bodyPr wrap="none" rtlCol="0">
            <a:spAutoFit/>
          </a:bodyPr>
          <a:lstStyle/>
          <a:p>
            <a:r>
              <a:rPr lang="en-US" sz="6199" b="1" cap="none" baseline="0">
                <a:solidFill>
                  <a:schemeClr val="bg2"/>
                </a:solidFill>
                <a:latin typeface="Calibri" panose="020F0502020204030204" pitchFamily="34" charset="0"/>
                <a:ea typeface="Tahoma" panose="020B0604030504040204" pitchFamily="34" charset="0"/>
                <a:cs typeface="Calibri" panose="020F0502020204030204" pitchFamily="34" charset="0"/>
              </a:rPr>
              <a:t>Agenda</a:t>
            </a:r>
          </a:p>
        </p:txBody>
      </p:sp>
      <p:sp>
        <p:nvSpPr>
          <p:cNvPr id="23" name="Picture Placeholder 22">
            <a:extLst>
              <a:ext uri="{FF2B5EF4-FFF2-40B4-BE49-F238E27FC236}">
                <a16:creationId xmlns:a16="http://schemas.microsoft.com/office/drawing/2014/main" id="{14D736F7-3CA6-4885-1497-B13E15D7AC80}"/>
              </a:ext>
            </a:extLst>
          </p:cNvPr>
          <p:cNvSpPr>
            <a:spLocks noGrp="1"/>
          </p:cNvSpPr>
          <p:nvPr>
            <p:ph type="pic" sz="quarter" idx="14"/>
          </p:nvPr>
        </p:nvSpPr>
        <p:spPr>
          <a:xfrm>
            <a:off x="1" y="1"/>
            <a:ext cx="5459993" cy="6858000"/>
          </a:xfrm>
          <a:prstGeom prst="rect">
            <a:avLst/>
          </a:prstGeom>
        </p:spPr>
        <p:txBody>
          <a:bodyPr wrap="square">
            <a:noAutofit/>
          </a:bodyPr>
          <a:lstStyle/>
          <a:p>
            <a:endParaRPr lang="en-US"/>
          </a:p>
        </p:txBody>
      </p:sp>
      <p:sp>
        <p:nvSpPr>
          <p:cNvPr id="28" name="Slide Number Placeholder 5">
            <a:extLst>
              <a:ext uri="{FF2B5EF4-FFF2-40B4-BE49-F238E27FC236}">
                <a16:creationId xmlns:a16="http://schemas.microsoft.com/office/drawing/2014/main" id="{2EB40097-4EEC-FA83-0270-46B0C72B95A2}"/>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Tree>
    <p:extLst>
      <p:ext uri="{BB962C8B-B14F-4D97-AF65-F5344CB8AC3E}">
        <p14:creationId xmlns:p14="http://schemas.microsoft.com/office/powerpoint/2010/main" val="18136401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 Icon">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511E985-A596-8FA5-3BC4-EC0FABB609D0}"/>
              </a:ext>
            </a:extLst>
          </p:cNvPr>
          <p:cNvSpPr/>
          <p:nvPr userDrawn="1"/>
        </p:nvSpPr>
        <p:spPr>
          <a:xfrm>
            <a:off x="1" y="0"/>
            <a:ext cx="560359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Content Placeholder 2"/>
          <p:cNvSpPr>
            <a:spLocks noGrp="1"/>
          </p:cNvSpPr>
          <p:nvPr>
            <p:ph idx="1" hasCustomPrompt="1"/>
          </p:nvPr>
        </p:nvSpPr>
        <p:spPr>
          <a:xfrm>
            <a:off x="6825213" y="2083981"/>
            <a:ext cx="4528586" cy="3925877"/>
          </a:xfrm>
          <a:prstGeom prst="rect">
            <a:avLst/>
          </a:prstGeom>
        </p:spPr>
        <p:txBody>
          <a:bodyPr>
            <a:normAutofit/>
          </a:bodyPr>
          <a:lstStyle>
            <a:lvl1pPr>
              <a:spcBef>
                <a:spcPts val="1500"/>
              </a:spcBef>
              <a:defRPr sz="1800">
                <a:solidFill>
                  <a:schemeClr val="tx1"/>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a:t>Click to edit text styles</a:t>
            </a:r>
          </a:p>
        </p:txBody>
      </p:sp>
      <p:sp>
        <p:nvSpPr>
          <p:cNvPr id="10" name="Text Placeholder 9">
            <a:extLst>
              <a:ext uri="{FF2B5EF4-FFF2-40B4-BE49-F238E27FC236}">
                <a16:creationId xmlns:a16="http://schemas.microsoft.com/office/drawing/2014/main" id="{876A554E-4D68-FD73-D536-EBA9C905D8C0}"/>
              </a:ext>
            </a:extLst>
          </p:cNvPr>
          <p:cNvSpPr>
            <a:spLocks noGrp="1"/>
          </p:cNvSpPr>
          <p:nvPr>
            <p:ph type="body" sz="quarter" idx="13" hasCustomPrompt="1"/>
          </p:nvPr>
        </p:nvSpPr>
        <p:spPr>
          <a:xfrm>
            <a:off x="5953624" y="2083675"/>
            <a:ext cx="542060" cy="3925877"/>
          </a:xfrm>
          <a:prstGeom prst="rect">
            <a:avLst/>
          </a:prstGeom>
        </p:spPr>
        <p:txBody>
          <a:bodyPr>
            <a:normAutofit/>
          </a:bodyPr>
          <a:lstStyle>
            <a:lvl1pPr algn="r">
              <a:spcBef>
                <a:spcPts val="1500"/>
              </a:spcBef>
              <a:defRPr sz="1800" b="1">
                <a:solidFill>
                  <a:schemeClr val="bg2"/>
                </a:solidFill>
              </a:defRPr>
            </a:lvl1pPr>
          </a:lstStyle>
          <a:p>
            <a:pPr lvl="0"/>
            <a:r>
              <a:rPr lang="en-US"/>
              <a:t>#</a:t>
            </a:r>
          </a:p>
        </p:txBody>
      </p:sp>
      <p:sp>
        <p:nvSpPr>
          <p:cNvPr id="23" name="Picture Placeholder 22">
            <a:extLst>
              <a:ext uri="{FF2B5EF4-FFF2-40B4-BE49-F238E27FC236}">
                <a16:creationId xmlns:a16="http://schemas.microsoft.com/office/drawing/2014/main" id="{14D736F7-3CA6-4885-1497-B13E15D7AC80}"/>
              </a:ext>
            </a:extLst>
          </p:cNvPr>
          <p:cNvSpPr>
            <a:spLocks noGrp="1"/>
          </p:cNvSpPr>
          <p:nvPr>
            <p:ph type="pic" sz="quarter" idx="14"/>
          </p:nvPr>
        </p:nvSpPr>
        <p:spPr>
          <a:xfrm>
            <a:off x="750712" y="848142"/>
            <a:ext cx="4102174" cy="5161717"/>
          </a:xfrm>
          <a:prstGeom prst="rect">
            <a:avLst/>
          </a:prstGeom>
        </p:spPr>
        <p:txBody>
          <a:bodyPr wrap="square">
            <a:noAutofit/>
          </a:bodyPr>
          <a:lstStyle/>
          <a:p>
            <a:endParaRPr lang="en-US"/>
          </a:p>
        </p:txBody>
      </p:sp>
      <p:sp>
        <p:nvSpPr>
          <p:cNvPr id="28" name="Slide Number Placeholder 5">
            <a:extLst>
              <a:ext uri="{FF2B5EF4-FFF2-40B4-BE49-F238E27FC236}">
                <a16:creationId xmlns:a16="http://schemas.microsoft.com/office/drawing/2014/main" id="{2EB40097-4EEC-FA83-0270-46B0C72B95A2}"/>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
        <p:nvSpPr>
          <p:cNvPr id="2" name="TextBox 1">
            <a:extLst>
              <a:ext uri="{FF2B5EF4-FFF2-40B4-BE49-F238E27FC236}">
                <a16:creationId xmlns:a16="http://schemas.microsoft.com/office/drawing/2014/main" id="{250496FF-D780-AAFB-2384-87262154C7D3}"/>
              </a:ext>
            </a:extLst>
          </p:cNvPr>
          <p:cNvSpPr txBox="1"/>
          <p:nvPr userDrawn="1"/>
        </p:nvSpPr>
        <p:spPr>
          <a:xfrm>
            <a:off x="6123722" y="693777"/>
            <a:ext cx="2681632" cy="1046312"/>
          </a:xfrm>
          <a:prstGeom prst="rect">
            <a:avLst/>
          </a:prstGeom>
          <a:noFill/>
        </p:spPr>
        <p:txBody>
          <a:bodyPr wrap="none" rtlCol="0">
            <a:spAutoFit/>
          </a:bodyPr>
          <a:lstStyle/>
          <a:p>
            <a:r>
              <a:rPr lang="en-US" sz="6199" b="1" cap="none" baseline="0">
                <a:solidFill>
                  <a:schemeClr val="bg2"/>
                </a:solidFill>
                <a:latin typeface="Calibri" panose="020F0502020204030204" pitchFamily="34" charset="0"/>
                <a:ea typeface="Tahoma" panose="020B0604030504040204" pitchFamily="34" charset="0"/>
                <a:cs typeface="Calibri" panose="020F0502020204030204" pitchFamily="34" charset="0"/>
              </a:rPr>
              <a:t>Agenda</a:t>
            </a:r>
          </a:p>
        </p:txBody>
      </p:sp>
    </p:spTree>
    <p:extLst>
      <p:ext uri="{BB962C8B-B14F-4D97-AF65-F5344CB8AC3E}">
        <p14:creationId xmlns:p14="http://schemas.microsoft.com/office/powerpoint/2010/main" val="1169325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Image Rounded-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2953A-59CC-3F2E-3C56-163CB94B48DA}"/>
              </a:ext>
            </a:extLst>
          </p:cNvPr>
          <p:cNvSpPr/>
          <p:nvPr userDrawn="1"/>
        </p:nvSpPr>
        <p:spPr>
          <a:xfrm>
            <a:off x="265630" y="5620979"/>
            <a:ext cx="3304130" cy="1174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Rectangle 4">
            <a:extLst>
              <a:ext uri="{FF2B5EF4-FFF2-40B4-BE49-F238E27FC236}">
                <a16:creationId xmlns:a16="http://schemas.microsoft.com/office/drawing/2014/main" id="{DC70301E-4A39-6415-F387-792084EA7F23}"/>
              </a:ext>
            </a:extLst>
          </p:cNvPr>
          <p:cNvSpPr/>
          <p:nvPr userDrawn="1"/>
        </p:nvSpPr>
        <p:spPr>
          <a:xfrm flipH="1" flipV="1">
            <a:off x="6181052" y="316177"/>
            <a:ext cx="5693360" cy="6224108"/>
          </a:xfrm>
          <a:prstGeom prst="rect">
            <a:avLst/>
          </a:prstGeom>
          <a:solidFill>
            <a:srgbClr val="EFE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hasCustomPrompt="1"/>
          </p:nvPr>
        </p:nvSpPr>
        <p:spPr>
          <a:xfrm>
            <a:off x="6643581" y="1185566"/>
            <a:ext cx="4558326" cy="823071"/>
          </a:xfrm>
        </p:spPr>
        <p:txBody>
          <a:bodyPr/>
          <a:lstStyle>
            <a:lvl1pPr>
              <a:defRPr>
                <a:solidFill>
                  <a:schemeClr val="bg2"/>
                </a:solidFill>
              </a:defRPr>
            </a:lvl1pPr>
          </a:lstStyle>
          <a:p>
            <a:r>
              <a:rPr lang="en-US"/>
              <a:t>Click to edit title style</a:t>
            </a:r>
          </a:p>
        </p:txBody>
      </p:sp>
      <p:sp>
        <p:nvSpPr>
          <p:cNvPr id="3" name="Content Placeholder 2"/>
          <p:cNvSpPr>
            <a:spLocks noGrp="1"/>
          </p:cNvSpPr>
          <p:nvPr>
            <p:ph sz="half" idx="1" hasCustomPrompt="1"/>
          </p:nvPr>
        </p:nvSpPr>
        <p:spPr>
          <a:xfrm>
            <a:off x="6643581" y="2393576"/>
            <a:ext cx="4558326" cy="3783387"/>
          </a:xfrm>
          <a:prstGeom prst="rect">
            <a:avLst/>
          </a:prstGeom>
        </p:spPr>
        <p:txBody>
          <a:bodyPr/>
          <a:lstStyle>
            <a:lvl1pPr>
              <a:lnSpc>
                <a:spcPct val="110000"/>
              </a:lnSpc>
              <a:spcBef>
                <a:spcPts val="1200"/>
              </a:spcBef>
              <a:defRPr>
                <a:solidFill>
                  <a:schemeClr val="tx2"/>
                </a:solidFill>
              </a:defRPr>
            </a:lvl1pPr>
          </a:lstStyle>
          <a:p>
            <a:pPr lvl="0"/>
            <a:r>
              <a:rPr lang="en-US"/>
              <a:t>Click to edit text styles</a:t>
            </a:r>
          </a:p>
        </p:txBody>
      </p:sp>
      <p:sp>
        <p:nvSpPr>
          <p:cNvPr id="8" name="Text Placeholder 19">
            <a:extLst>
              <a:ext uri="{FF2B5EF4-FFF2-40B4-BE49-F238E27FC236}">
                <a16:creationId xmlns:a16="http://schemas.microsoft.com/office/drawing/2014/main" id="{9470B039-D441-3761-6165-C58A3672E260}"/>
              </a:ext>
            </a:extLst>
          </p:cNvPr>
          <p:cNvSpPr>
            <a:spLocks noGrp="1"/>
          </p:cNvSpPr>
          <p:nvPr>
            <p:ph type="body" sz="quarter" idx="13" hasCustomPrompt="1"/>
          </p:nvPr>
        </p:nvSpPr>
        <p:spPr>
          <a:xfrm>
            <a:off x="6643581" y="701379"/>
            <a:ext cx="4558326" cy="484188"/>
          </a:xfrm>
          <a:prstGeom prst="rect">
            <a:avLst/>
          </a:prstGeom>
        </p:spPr>
        <p:txBody>
          <a:bodyPr anchor="b">
            <a:normAutofit/>
          </a:bodyPr>
          <a:lstStyle>
            <a:lvl1pPr>
              <a:defRPr sz="1600" cap="none" spc="150" baseline="0">
                <a:solidFill>
                  <a:schemeClr val="tx1"/>
                </a:solidFill>
                <a:latin typeface="Calibri" panose="020F0502020204030204" pitchFamily="34" charset="0"/>
                <a:cs typeface="Calibri" panose="020F0502020204030204" pitchFamily="34" charset="0"/>
              </a:defRPr>
            </a:lvl1pPr>
          </a:lstStyle>
          <a:p>
            <a:pPr lvl="0"/>
            <a:r>
              <a:rPr lang="en-US"/>
              <a:t>Click to edit text styles</a:t>
            </a:r>
          </a:p>
        </p:txBody>
      </p:sp>
      <p:sp>
        <p:nvSpPr>
          <p:cNvPr id="11" name="Slide Number Placeholder 6">
            <a:extLst>
              <a:ext uri="{FF2B5EF4-FFF2-40B4-BE49-F238E27FC236}">
                <a16:creationId xmlns:a16="http://schemas.microsoft.com/office/drawing/2014/main" id="{897FDA82-6E31-5BC9-63D7-C43B8DB0F323}"/>
              </a:ext>
            </a:extLst>
          </p:cNvPr>
          <p:cNvSpPr>
            <a:spLocks noGrp="1"/>
          </p:cNvSpPr>
          <p:nvPr>
            <p:ph type="sldNum" sz="quarter" idx="12"/>
          </p:nvPr>
        </p:nvSpPr>
        <p:spPr>
          <a:xfrm>
            <a:off x="11201907" y="6125880"/>
            <a:ext cx="621711" cy="365125"/>
          </a:xfrm>
          <a:prstGeom prst="rect">
            <a:avLst/>
          </a:prstGeom>
        </p:spPr>
        <p:txBody>
          <a:bodyPr/>
          <a:lstStyle>
            <a:lvl1pPr>
              <a:defRPr>
                <a:solidFill>
                  <a:schemeClr val="tx1"/>
                </a:solidFill>
              </a:defRPr>
            </a:lvl1pPr>
          </a:lstStyle>
          <a:p>
            <a:fld id="{682A1055-845A-D14A-971D-E1FB772C0617}" type="slidenum">
              <a:rPr lang="en-US" smtClean="0"/>
              <a:pPr/>
              <a:t>‹#›</a:t>
            </a:fld>
            <a:endParaRPr lang="en-US"/>
          </a:p>
        </p:txBody>
      </p:sp>
      <p:sp>
        <p:nvSpPr>
          <p:cNvPr id="7" name="Picture Placeholder 6">
            <a:extLst>
              <a:ext uri="{FF2B5EF4-FFF2-40B4-BE49-F238E27FC236}">
                <a16:creationId xmlns:a16="http://schemas.microsoft.com/office/drawing/2014/main" id="{3B0A89E3-C3EC-D382-B66E-BB69CEF0799E}"/>
              </a:ext>
            </a:extLst>
          </p:cNvPr>
          <p:cNvSpPr>
            <a:spLocks noGrp="1"/>
          </p:cNvSpPr>
          <p:nvPr>
            <p:ph type="pic" sz="quarter" idx="14"/>
          </p:nvPr>
        </p:nvSpPr>
        <p:spPr>
          <a:xfrm>
            <a:off x="316423" y="322522"/>
            <a:ext cx="5693358" cy="6217763"/>
          </a:xfrm>
          <a:custGeom>
            <a:avLst/>
            <a:gdLst>
              <a:gd name="connsiteX0" fmla="*/ 0 w 11388199"/>
              <a:gd name="connsiteY0" fmla="*/ 0 h 12438605"/>
              <a:gd name="connsiteX1" fmla="*/ 11388199 w 11388199"/>
              <a:gd name="connsiteY1" fmla="*/ 0 h 12438605"/>
              <a:gd name="connsiteX2" fmla="*/ 11388199 w 11388199"/>
              <a:gd name="connsiteY2" fmla="*/ 12438605 h 12438605"/>
              <a:gd name="connsiteX3" fmla="*/ 1898460 w 11388199"/>
              <a:gd name="connsiteY3" fmla="*/ 12438605 h 12438605"/>
              <a:gd name="connsiteX4" fmla="*/ 0 w 11388199"/>
              <a:gd name="connsiteY4" fmla="*/ 10540145 h 12438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8199" h="12438605">
                <a:moveTo>
                  <a:pt x="0" y="0"/>
                </a:moveTo>
                <a:lnTo>
                  <a:pt x="11388199" y="0"/>
                </a:lnTo>
                <a:lnTo>
                  <a:pt x="11388199" y="12438605"/>
                </a:lnTo>
                <a:lnTo>
                  <a:pt x="1898460" y="12438605"/>
                </a:lnTo>
                <a:cubicBezTo>
                  <a:pt x="849969" y="12438605"/>
                  <a:pt x="0" y="11588636"/>
                  <a:pt x="0" y="10540145"/>
                </a:cubicBezTo>
                <a:close/>
              </a:path>
            </a:pathLst>
          </a:custGeom>
        </p:spPr>
        <p:txBody>
          <a:bodyPr wrap="square">
            <a:noAutofit/>
          </a:bodyPr>
          <a:lstStyle/>
          <a:p>
            <a:endParaRPr lang="en-US"/>
          </a:p>
        </p:txBody>
      </p:sp>
    </p:spTree>
    <p:extLst>
      <p:ext uri="{BB962C8B-B14F-4D97-AF65-F5344CB8AC3E}">
        <p14:creationId xmlns:p14="http://schemas.microsoft.com/office/powerpoint/2010/main" val="1450053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Image Rounded-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2953A-59CC-3F2E-3C56-163CB94B48DA}"/>
              </a:ext>
            </a:extLst>
          </p:cNvPr>
          <p:cNvSpPr/>
          <p:nvPr userDrawn="1"/>
        </p:nvSpPr>
        <p:spPr>
          <a:xfrm>
            <a:off x="265630" y="5620979"/>
            <a:ext cx="3304130" cy="1174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Round Single Corner Rectangle 4">
            <a:extLst>
              <a:ext uri="{FF2B5EF4-FFF2-40B4-BE49-F238E27FC236}">
                <a16:creationId xmlns:a16="http://schemas.microsoft.com/office/drawing/2014/main" id="{DC70301E-4A39-6415-F387-792084EA7F23}"/>
              </a:ext>
            </a:extLst>
          </p:cNvPr>
          <p:cNvSpPr/>
          <p:nvPr userDrawn="1"/>
        </p:nvSpPr>
        <p:spPr>
          <a:xfrm flipH="1" flipV="1">
            <a:off x="6181052" y="316177"/>
            <a:ext cx="5693360" cy="6224108"/>
          </a:xfrm>
          <a:prstGeom prst="round1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ound Single Corner Rectangle 5">
            <a:extLst>
              <a:ext uri="{FF2B5EF4-FFF2-40B4-BE49-F238E27FC236}">
                <a16:creationId xmlns:a16="http://schemas.microsoft.com/office/drawing/2014/main" id="{A09D2F73-15C3-ABF3-B1E3-8EB5346371A6}"/>
              </a:ext>
            </a:extLst>
          </p:cNvPr>
          <p:cNvSpPr/>
          <p:nvPr userDrawn="1"/>
        </p:nvSpPr>
        <p:spPr>
          <a:xfrm flipH="1" flipV="1">
            <a:off x="6179887" y="317716"/>
            <a:ext cx="5694525" cy="6224109"/>
          </a:xfrm>
          <a:prstGeom prst="round1Rect">
            <a:avLst/>
          </a:prstGeom>
          <a:solidFill>
            <a:srgbClr val="EFE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Picture Placeholder 6">
            <a:extLst>
              <a:ext uri="{FF2B5EF4-FFF2-40B4-BE49-F238E27FC236}">
                <a16:creationId xmlns:a16="http://schemas.microsoft.com/office/drawing/2014/main" id="{2B5EBE66-5EFA-0DA3-FF91-476703EA6811}"/>
              </a:ext>
            </a:extLst>
          </p:cNvPr>
          <p:cNvSpPr>
            <a:spLocks noGrp="1"/>
          </p:cNvSpPr>
          <p:nvPr>
            <p:ph type="pic" sz="quarter" idx="15"/>
          </p:nvPr>
        </p:nvSpPr>
        <p:spPr>
          <a:xfrm>
            <a:off x="6179887" y="322522"/>
            <a:ext cx="5693358" cy="6217763"/>
          </a:xfrm>
          <a:custGeom>
            <a:avLst/>
            <a:gdLst>
              <a:gd name="connsiteX0" fmla="*/ 0 w 11388199"/>
              <a:gd name="connsiteY0" fmla="*/ 0 h 12438605"/>
              <a:gd name="connsiteX1" fmla="*/ 11388199 w 11388199"/>
              <a:gd name="connsiteY1" fmla="*/ 0 h 12438605"/>
              <a:gd name="connsiteX2" fmla="*/ 11388199 w 11388199"/>
              <a:gd name="connsiteY2" fmla="*/ 12438605 h 12438605"/>
              <a:gd name="connsiteX3" fmla="*/ 1898460 w 11388199"/>
              <a:gd name="connsiteY3" fmla="*/ 12438605 h 12438605"/>
              <a:gd name="connsiteX4" fmla="*/ 0 w 11388199"/>
              <a:gd name="connsiteY4" fmla="*/ 10540145 h 12438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8199" h="12438605">
                <a:moveTo>
                  <a:pt x="0" y="0"/>
                </a:moveTo>
                <a:lnTo>
                  <a:pt x="11388199" y="0"/>
                </a:lnTo>
                <a:lnTo>
                  <a:pt x="11388199" y="12438605"/>
                </a:lnTo>
                <a:lnTo>
                  <a:pt x="1898460" y="12438605"/>
                </a:lnTo>
                <a:cubicBezTo>
                  <a:pt x="849969" y="12438605"/>
                  <a:pt x="0" y="11588636"/>
                  <a:pt x="0" y="10540145"/>
                </a:cubicBezTo>
                <a:close/>
              </a:path>
            </a:pathLst>
          </a:custGeom>
        </p:spPr>
        <p:txBody>
          <a:bodyPr wrap="square">
            <a:noAutofit/>
          </a:bodyPr>
          <a:lstStyle/>
          <a:p>
            <a:endParaRPr lang="en-US"/>
          </a:p>
        </p:txBody>
      </p:sp>
      <p:sp>
        <p:nvSpPr>
          <p:cNvPr id="13" name="Round Single Corner Rectangle 12">
            <a:extLst>
              <a:ext uri="{FF2B5EF4-FFF2-40B4-BE49-F238E27FC236}">
                <a16:creationId xmlns:a16="http://schemas.microsoft.com/office/drawing/2014/main" id="{04A5805C-060D-16B3-B70D-ADC5BC9744D8}"/>
              </a:ext>
            </a:extLst>
          </p:cNvPr>
          <p:cNvSpPr/>
          <p:nvPr userDrawn="1"/>
        </p:nvSpPr>
        <p:spPr>
          <a:xfrm flipH="1" flipV="1">
            <a:off x="317587" y="316177"/>
            <a:ext cx="5693360" cy="6224108"/>
          </a:xfrm>
          <a:prstGeom prst="round1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Content Placeholder 2">
            <a:extLst>
              <a:ext uri="{FF2B5EF4-FFF2-40B4-BE49-F238E27FC236}">
                <a16:creationId xmlns:a16="http://schemas.microsoft.com/office/drawing/2014/main" id="{BD9926B2-CAB2-EF37-F0F2-D3D9CBE6FBA8}"/>
              </a:ext>
            </a:extLst>
          </p:cNvPr>
          <p:cNvSpPr>
            <a:spLocks noGrp="1"/>
          </p:cNvSpPr>
          <p:nvPr>
            <p:ph sz="half" idx="16" hasCustomPrompt="1"/>
          </p:nvPr>
        </p:nvSpPr>
        <p:spPr>
          <a:xfrm>
            <a:off x="780117" y="2393576"/>
            <a:ext cx="4558326" cy="3783387"/>
          </a:xfrm>
          <a:prstGeom prst="rect">
            <a:avLst/>
          </a:prstGeom>
        </p:spPr>
        <p:txBody>
          <a:bodyPr/>
          <a:lstStyle>
            <a:lvl1pPr>
              <a:lnSpc>
                <a:spcPct val="110000"/>
              </a:lnSpc>
              <a:spcBef>
                <a:spcPts val="1200"/>
              </a:spcBef>
              <a:defRPr>
                <a:solidFill>
                  <a:schemeClr val="bg1"/>
                </a:solidFill>
              </a:defRPr>
            </a:lvl1pPr>
          </a:lstStyle>
          <a:p>
            <a:pPr lvl="0"/>
            <a:r>
              <a:rPr lang="en-US"/>
              <a:t>Click to edit text styles</a:t>
            </a:r>
          </a:p>
        </p:txBody>
      </p:sp>
      <p:sp>
        <p:nvSpPr>
          <p:cNvPr id="17" name="Text Placeholder 19">
            <a:extLst>
              <a:ext uri="{FF2B5EF4-FFF2-40B4-BE49-F238E27FC236}">
                <a16:creationId xmlns:a16="http://schemas.microsoft.com/office/drawing/2014/main" id="{165A55AD-73FC-228C-9A9B-74668560CBE6}"/>
              </a:ext>
            </a:extLst>
          </p:cNvPr>
          <p:cNvSpPr>
            <a:spLocks noGrp="1"/>
          </p:cNvSpPr>
          <p:nvPr>
            <p:ph type="body" sz="quarter" idx="17" hasCustomPrompt="1"/>
          </p:nvPr>
        </p:nvSpPr>
        <p:spPr>
          <a:xfrm>
            <a:off x="780117" y="701379"/>
            <a:ext cx="4558326" cy="484188"/>
          </a:xfrm>
          <a:prstGeom prst="rect">
            <a:avLst/>
          </a:prstGeom>
        </p:spPr>
        <p:txBody>
          <a:bodyPr anchor="b">
            <a:normAutofit/>
          </a:bodyPr>
          <a:lstStyle>
            <a:lvl1pPr>
              <a:defRPr sz="1600" cap="none" spc="150" baseline="0">
                <a:solidFill>
                  <a:schemeClr val="bg1"/>
                </a:solidFill>
                <a:latin typeface="Calibri" panose="020F0502020204030204" pitchFamily="34" charset="0"/>
                <a:cs typeface="Calibri" panose="020F0502020204030204" pitchFamily="34" charset="0"/>
              </a:defRPr>
            </a:lvl1pPr>
          </a:lstStyle>
          <a:p>
            <a:pPr lvl="0"/>
            <a:r>
              <a:rPr lang="en-US"/>
              <a:t>Click to edit text styles</a:t>
            </a:r>
          </a:p>
        </p:txBody>
      </p:sp>
      <p:sp>
        <p:nvSpPr>
          <p:cNvPr id="20" name="Slide Number Placeholder 6">
            <a:extLst>
              <a:ext uri="{FF2B5EF4-FFF2-40B4-BE49-F238E27FC236}">
                <a16:creationId xmlns:a16="http://schemas.microsoft.com/office/drawing/2014/main" id="{D4556A5D-553F-9891-5315-47250A47781B}"/>
              </a:ext>
            </a:extLst>
          </p:cNvPr>
          <p:cNvSpPr>
            <a:spLocks noGrp="1"/>
          </p:cNvSpPr>
          <p:nvPr>
            <p:ph type="sldNum" sz="quarter" idx="12"/>
          </p:nvPr>
        </p:nvSpPr>
        <p:spPr>
          <a:xfrm>
            <a:off x="11201907" y="6125880"/>
            <a:ext cx="621711" cy="365125"/>
          </a:xfrm>
          <a:prstGeom prst="rect">
            <a:avLst/>
          </a:prstGeom>
        </p:spPr>
        <p:txBody>
          <a:bodyPr/>
          <a:lstStyle>
            <a:lvl1pPr>
              <a:defRPr>
                <a:solidFill>
                  <a:schemeClr val="bg1"/>
                </a:solidFill>
              </a:defRPr>
            </a:lvl1pPr>
          </a:lstStyle>
          <a:p>
            <a:fld id="{682A1055-845A-D14A-971D-E1FB772C0617}" type="slidenum">
              <a:rPr lang="en-US" smtClean="0"/>
              <a:pPr/>
              <a:t>‹#›</a:t>
            </a:fld>
            <a:endParaRPr lang="en-US"/>
          </a:p>
        </p:txBody>
      </p:sp>
      <p:sp>
        <p:nvSpPr>
          <p:cNvPr id="21" name="Title 1">
            <a:extLst>
              <a:ext uri="{FF2B5EF4-FFF2-40B4-BE49-F238E27FC236}">
                <a16:creationId xmlns:a16="http://schemas.microsoft.com/office/drawing/2014/main" id="{6895E22C-89FA-0590-496A-15BE084E767D}"/>
              </a:ext>
            </a:extLst>
          </p:cNvPr>
          <p:cNvSpPr>
            <a:spLocks noGrp="1"/>
          </p:cNvSpPr>
          <p:nvPr>
            <p:ph type="title" hasCustomPrompt="1"/>
          </p:nvPr>
        </p:nvSpPr>
        <p:spPr>
          <a:xfrm>
            <a:off x="778950" y="1185566"/>
            <a:ext cx="4558326" cy="823071"/>
          </a:xfrm>
        </p:spPr>
        <p:txBody>
          <a:bodyPr/>
          <a:lstStyle>
            <a:lvl1pPr>
              <a:defRPr>
                <a:solidFill>
                  <a:schemeClr val="bg1"/>
                </a:solidFill>
              </a:defRPr>
            </a:lvl1pPr>
          </a:lstStyle>
          <a:p>
            <a:r>
              <a:rPr lang="en-US"/>
              <a:t>Click to edit title style</a:t>
            </a:r>
          </a:p>
        </p:txBody>
      </p:sp>
    </p:spTree>
    <p:extLst>
      <p:ext uri="{BB962C8B-B14F-4D97-AF65-F5344CB8AC3E}">
        <p14:creationId xmlns:p14="http://schemas.microsoft.com/office/powerpoint/2010/main" val="3143068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ission and Valu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9C2232-C52F-820F-9807-B6BA7050B3E8}"/>
              </a:ext>
            </a:extLst>
          </p:cNvPr>
          <p:cNvSpPr/>
          <p:nvPr userDrawn="1"/>
        </p:nvSpPr>
        <p:spPr>
          <a:xfrm>
            <a:off x="265630" y="5620979"/>
            <a:ext cx="3304130" cy="1174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Round Single Corner Rectangle 11">
            <a:extLst>
              <a:ext uri="{FF2B5EF4-FFF2-40B4-BE49-F238E27FC236}">
                <a16:creationId xmlns:a16="http://schemas.microsoft.com/office/drawing/2014/main" id="{B3476373-79D0-09E1-C655-A42318CFA96C}"/>
              </a:ext>
            </a:extLst>
          </p:cNvPr>
          <p:cNvSpPr/>
          <p:nvPr userDrawn="1"/>
        </p:nvSpPr>
        <p:spPr>
          <a:xfrm flipH="1" flipV="1">
            <a:off x="316423" y="317716"/>
            <a:ext cx="5694525" cy="6224109"/>
          </a:xfrm>
          <a:prstGeom prst="round1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Round Single Corner Rectangle 12">
            <a:extLst>
              <a:ext uri="{FF2B5EF4-FFF2-40B4-BE49-F238E27FC236}">
                <a16:creationId xmlns:a16="http://schemas.microsoft.com/office/drawing/2014/main" id="{82A3F5EE-CA41-2F56-EA65-27E08D0A3D5E}"/>
              </a:ext>
            </a:extLst>
          </p:cNvPr>
          <p:cNvSpPr/>
          <p:nvPr userDrawn="1"/>
        </p:nvSpPr>
        <p:spPr>
          <a:xfrm flipH="1" flipV="1">
            <a:off x="6181052" y="316177"/>
            <a:ext cx="5693360" cy="6224108"/>
          </a:xfrm>
          <a:prstGeom prst="round1Rect">
            <a:avLst/>
          </a:prstGeom>
          <a:solidFill>
            <a:srgbClr val="EFE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6643581" y="681476"/>
            <a:ext cx="4558326" cy="518967"/>
          </a:xfrm>
        </p:spPr>
        <p:txBody>
          <a:bodyPr>
            <a:noAutofit/>
          </a:bodyPr>
          <a:lstStyle>
            <a:lvl1pPr>
              <a:defRPr sz="4399">
                <a:solidFill>
                  <a:schemeClr val="bg2"/>
                </a:solidFill>
              </a:defRPr>
            </a:lvl1pPr>
          </a:lstStyle>
          <a:p>
            <a:r>
              <a:rPr lang="en-US"/>
              <a:t>Click to edit</a:t>
            </a:r>
          </a:p>
        </p:txBody>
      </p:sp>
      <p:sp>
        <p:nvSpPr>
          <p:cNvPr id="3" name="Content Placeholder 2"/>
          <p:cNvSpPr>
            <a:spLocks noGrp="1"/>
          </p:cNvSpPr>
          <p:nvPr>
            <p:ph sz="half" idx="1" hasCustomPrompt="1"/>
          </p:nvPr>
        </p:nvSpPr>
        <p:spPr>
          <a:xfrm>
            <a:off x="6643581" y="1441941"/>
            <a:ext cx="4558326" cy="3371560"/>
          </a:xfrm>
          <a:prstGeom prst="rect">
            <a:avLst/>
          </a:prstGeom>
        </p:spPr>
        <p:txBody>
          <a:bodyPr/>
          <a:lstStyle>
            <a:lvl1pPr>
              <a:lnSpc>
                <a:spcPct val="110000"/>
              </a:lnSpc>
              <a:spcBef>
                <a:spcPts val="1200"/>
              </a:spcBef>
              <a:defRPr>
                <a:solidFill>
                  <a:srgbClr val="000000"/>
                </a:solidFill>
              </a:defRPr>
            </a:lvl1pPr>
          </a:lstStyle>
          <a:p>
            <a:pPr lvl="0"/>
            <a:r>
              <a:rPr lang="en-US"/>
              <a:t>Click to edit text styles</a:t>
            </a:r>
          </a:p>
        </p:txBody>
      </p:sp>
      <p:sp>
        <p:nvSpPr>
          <p:cNvPr id="9" name="Content Placeholder 2">
            <a:extLst>
              <a:ext uri="{FF2B5EF4-FFF2-40B4-BE49-F238E27FC236}">
                <a16:creationId xmlns:a16="http://schemas.microsoft.com/office/drawing/2014/main" id="{4C2183E5-8689-FDC2-CDDF-E82099E63D72}"/>
              </a:ext>
            </a:extLst>
          </p:cNvPr>
          <p:cNvSpPr>
            <a:spLocks noGrp="1"/>
          </p:cNvSpPr>
          <p:nvPr>
            <p:ph sz="half" idx="14" hasCustomPrompt="1"/>
          </p:nvPr>
        </p:nvSpPr>
        <p:spPr>
          <a:xfrm>
            <a:off x="778952" y="1441941"/>
            <a:ext cx="4558326" cy="3371560"/>
          </a:xfrm>
          <a:prstGeom prst="rect">
            <a:avLst/>
          </a:prstGeom>
        </p:spPr>
        <p:txBody>
          <a:bodyPr/>
          <a:lstStyle>
            <a:lvl1pPr>
              <a:lnSpc>
                <a:spcPct val="110000"/>
              </a:lnSpc>
              <a:spcBef>
                <a:spcPts val="1200"/>
              </a:spcBef>
              <a:defRPr>
                <a:solidFill>
                  <a:srgbClr val="000000"/>
                </a:solidFill>
              </a:defRPr>
            </a:lvl1pPr>
          </a:lstStyle>
          <a:p>
            <a:pPr lvl="0"/>
            <a:r>
              <a:rPr lang="en-US"/>
              <a:t>Click to edit text styles</a:t>
            </a:r>
          </a:p>
        </p:txBody>
      </p:sp>
      <p:sp>
        <p:nvSpPr>
          <p:cNvPr id="15" name="Slide Number Placeholder 6">
            <a:extLst>
              <a:ext uri="{FF2B5EF4-FFF2-40B4-BE49-F238E27FC236}">
                <a16:creationId xmlns:a16="http://schemas.microsoft.com/office/drawing/2014/main" id="{BEFBD3B8-82E6-A3C7-B386-95636B654A2A}"/>
              </a:ext>
            </a:extLst>
          </p:cNvPr>
          <p:cNvSpPr txBox="1">
            <a:spLocks/>
          </p:cNvSpPr>
          <p:nvPr userDrawn="1"/>
        </p:nvSpPr>
        <p:spPr>
          <a:xfrm>
            <a:off x="11201907" y="6125880"/>
            <a:ext cx="621711" cy="365125"/>
          </a:xfrm>
          <a:prstGeom prst="rect">
            <a:avLst/>
          </a:prstGeom>
        </p:spPr>
        <p:txBody>
          <a:bodyPr vert="horz" lIns="45714" tIns="22857" rIns="45714" bIns="22857" rtlCol="0" anchor="ctr"/>
          <a:lstStyle>
            <a:defPPr>
              <a:defRPr lang="en-US"/>
            </a:defPPr>
            <a:lvl1pPr marL="0" algn="ctr" defTabSz="457200" rtl="0" eaLnBrk="1" latinLnBrk="0" hangingPunct="1">
              <a:defRPr sz="24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82A1055-845A-D14A-971D-E1FB772C0617}" type="slidenum">
              <a:rPr lang="en-US" sz="1200" smtClean="0"/>
              <a:pPr/>
              <a:t>‹#›</a:t>
            </a:fld>
            <a:endParaRPr lang="en-US" sz="1200"/>
          </a:p>
        </p:txBody>
      </p:sp>
      <p:sp>
        <p:nvSpPr>
          <p:cNvPr id="16" name="Text Placeholder 15">
            <a:extLst>
              <a:ext uri="{FF2B5EF4-FFF2-40B4-BE49-F238E27FC236}">
                <a16:creationId xmlns:a16="http://schemas.microsoft.com/office/drawing/2014/main" id="{00A2DADD-39A9-DA93-D8E8-7F5F5E58FA81}"/>
              </a:ext>
            </a:extLst>
          </p:cNvPr>
          <p:cNvSpPr>
            <a:spLocks noGrp="1"/>
          </p:cNvSpPr>
          <p:nvPr>
            <p:ph type="body" sz="quarter" idx="16"/>
          </p:nvPr>
        </p:nvSpPr>
        <p:spPr>
          <a:xfrm>
            <a:off x="777786" y="681476"/>
            <a:ext cx="4559492" cy="518967"/>
          </a:xfrm>
        </p:spPr>
        <p:txBody>
          <a:bodyPr>
            <a:noAutofit/>
          </a:bodyPr>
          <a:lstStyle>
            <a:lvl1pPr>
              <a:defRPr sz="4399" b="1">
                <a:solidFill>
                  <a:schemeClr val="tx1"/>
                </a:solidFill>
                <a:latin typeface="Calibri" panose="020F0502020204030204" pitchFamily="34" charset="0"/>
                <a:ea typeface="Tahoma" panose="020B0604030504040204" pitchFamily="34" charset="0"/>
                <a:cs typeface="Calibri" panose="020F0502020204030204" pitchFamily="34" charset="0"/>
              </a:defRPr>
            </a:lvl1pPr>
            <a:lvl2pPr>
              <a:defRPr b="1">
                <a:solidFill>
                  <a:schemeClr val="tx1"/>
                </a:solidFill>
                <a:latin typeface="Tahoma" panose="020B0604030504040204" pitchFamily="34" charset="0"/>
                <a:ea typeface="Tahoma" panose="020B0604030504040204" pitchFamily="34" charset="0"/>
                <a:cs typeface="Tahoma" panose="020B0604030504040204" pitchFamily="34" charset="0"/>
              </a:defRPr>
            </a:lvl2pPr>
            <a:lvl3pPr>
              <a:defRPr b="1">
                <a:solidFill>
                  <a:schemeClr val="tx1"/>
                </a:solidFill>
                <a:latin typeface="Tahoma" panose="020B0604030504040204" pitchFamily="34" charset="0"/>
                <a:ea typeface="Tahoma" panose="020B0604030504040204" pitchFamily="34" charset="0"/>
                <a:cs typeface="Tahoma" panose="020B0604030504040204" pitchFamily="34" charset="0"/>
              </a:defRPr>
            </a:lvl3pPr>
            <a:lvl4pPr>
              <a:defRPr b="1">
                <a:solidFill>
                  <a:schemeClr val="tx1"/>
                </a:solidFill>
                <a:latin typeface="Tahoma" panose="020B0604030504040204" pitchFamily="34" charset="0"/>
                <a:ea typeface="Tahoma" panose="020B0604030504040204" pitchFamily="34" charset="0"/>
                <a:cs typeface="Tahoma" panose="020B0604030504040204" pitchFamily="34" charset="0"/>
              </a:defRPr>
            </a:lvl4pPr>
            <a:lvl5pPr>
              <a:defRPr b="1">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a:t>
            </a:r>
          </a:p>
        </p:txBody>
      </p:sp>
    </p:spTree>
    <p:extLst>
      <p:ext uri="{BB962C8B-B14F-4D97-AF65-F5344CB8AC3E}">
        <p14:creationId xmlns:p14="http://schemas.microsoft.com/office/powerpoint/2010/main" val="20521487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 Mlti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5953EA-E287-B013-2BC5-65731638C6B9}"/>
              </a:ext>
            </a:extLst>
          </p:cNvPr>
          <p:cNvSpPr/>
          <p:nvPr userDrawn="1"/>
        </p:nvSpPr>
        <p:spPr>
          <a:xfrm>
            <a:off x="545056" y="6024478"/>
            <a:ext cx="2591436" cy="754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hasCustomPrompt="1"/>
          </p:nvPr>
        </p:nvSpPr>
        <p:spPr>
          <a:xfrm>
            <a:off x="6643581" y="1185566"/>
            <a:ext cx="4558326" cy="823071"/>
          </a:xfrm>
        </p:spPr>
        <p:txBody>
          <a:bodyPr/>
          <a:lstStyle>
            <a:lvl1pPr>
              <a:defRPr>
                <a:solidFill>
                  <a:schemeClr val="bg2"/>
                </a:solidFill>
              </a:defRPr>
            </a:lvl1pPr>
          </a:lstStyle>
          <a:p>
            <a:r>
              <a:rPr lang="en-US"/>
              <a:t>Click to edit title style</a:t>
            </a:r>
          </a:p>
        </p:txBody>
      </p:sp>
      <p:sp>
        <p:nvSpPr>
          <p:cNvPr id="3" name="Content Placeholder 2"/>
          <p:cNvSpPr>
            <a:spLocks noGrp="1"/>
          </p:cNvSpPr>
          <p:nvPr>
            <p:ph sz="half" idx="1" hasCustomPrompt="1"/>
          </p:nvPr>
        </p:nvSpPr>
        <p:spPr>
          <a:xfrm>
            <a:off x="6643581" y="2083477"/>
            <a:ext cx="4558326" cy="4093486"/>
          </a:xfrm>
          <a:prstGeom prst="rect">
            <a:avLst/>
          </a:prstGeom>
        </p:spPr>
        <p:txBody>
          <a:bodyPr/>
          <a:lstStyle>
            <a:lvl1pPr>
              <a:lnSpc>
                <a:spcPct val="110000"/>
              </a:lnSpc>
              <a:spcBef>
                <a:spcPts val="1200"/>
              </a:spcBef>
              <a:defRPr>
                <a:solidFill>
                  <a:schemeClr val="tx2"/>
                </a:solidFill>
              </a:defRPr>
            </a:lvl1pPr>
          </a:lstStyle>
          <a:p>
            <a:pPr lvl="0"/>
            <a:r>
              <a:rPr lang="en-US"/>
              <a:t>Click to edit text styles</a:t>
            </a:r>
          </a:p>
        </p:txBody>
      </p:sp>
      <p:sp>
        <p:nvSpPr>
          <p:cNvPr id="8" name="Text Placeholder 19">
            <a:extLst>
              <a:ext uri="{FF2B5EF4-FFF2-40B4-BE49-F238E27FC236}">
                <a16:creationId xmlns:a16="http://schemas.microsoft.com/office/drawing/2014/main" id="{9470B039-D441-3761-6165-C58A3672E260}"/>
              </a:ext>
            </a:extLst>
          </p:cNvPr>
          <p:cNvSpPr>
            <a:spLocks noGrp="1"/>
          </p:cNvSpPr>
          <p:nvPr>
            <p:ph type="body" sz="quarter" idx="13" hasCustomPrompt="1"/>
          </p:nvPr>
        </p:nvSpPr>
        <p:spPr>
          <a:xfrm>
            <a:off x="6643581" y="701379"/>
            <a:ext cx="4558326" cy="484188"/>
          </a:xfrm>
          <a:prstGeom prst="rect">
            <a:avLst/>
          </a:prstGeom>
        </p:spPr>
        <p:txBody>
          <a:bodyPr anchor="b">
            <a:normAutofit/>
          </a:bodyPr>
          <a:lstStyle>
            <a:lvl1pPr>
              <a:defRPr sz="1600" cap="none" spc="150" baseline="0">
                <a:solidFill>
                  <a:schemeClr val="tx1"/>
                </a:solidFill>
                <a:latin typeface="Calibri" panose="020F0502020204030204" pitchFamily="34" charset="0"/>
                <a:cs typeface="Calibri" panose="020F0502020204030204" pitchFamily="34" charset="0"/>
              </a:defRPr>
            </a:lvl1pPr>
          </a:lstStyle>
          <a:p>
            <a:pPr lvl="0"/>
            <a:r>
              <a:rPr lang="en-US"/>
              <a:t>Click to edit text styles</a:t>
            </a:r>
          </a:p>
        </p:txBody>
      </p:sp>
      <p:sp>
        <p:nvSpPr>
          <p:cNvPr id="12" name="Picture Placeholder 4">
            <a:extLst>
              <a:ext uri="{FF2B5EF4-FFF2-40B4-BE49-F238E27FC236}">
                <a16:creationId xmlns:a16="http://schemas.microsoft.com/office/drawing/2014/main" id="{919D1256-B153-3A36-42D4-02291057E64B}"/>
              </a:ext>
            </a:extLst>
          </p:cNvPr>
          <p:cNvSpPr>
            <a:spLocks noGrp="1"/>
          </p:cNvSpPr>
          <p:nvPr>
            <p:ph type="pic" sz="quarter" idx="14"/>
          </p:nvPr>
        </p:nvSpPr>
        <p:spPr>
          <a:xfrm>
            <a:off x="316422" y="316176"/>
            <a:ext cx="3062832" cy="1963271"/>
          </a:xfrm>
          <a:prstGeom prst="rect">
            <a:avLst/>
          </a:prstGeom>
        </p:spPr>
        <p:txBody>
          <a:bodyPr/>
          <a:lstStyle/>
          <a:p>
            <a:endParaRPr lang="en-US"/>
          </a:p>
        </p:txBody>
      </p:sp>
      <p:sp>
        <p:nvSpPr>
          <p:cNvPr id="4" name="Picture Placeholder 4">
            <a:extLst>
              <a:ext uri="{FF2B5EF4-FFF2-40B4-BE49-F238E27FC236}">
                <a16:creationId xmlns:a16="http://schemas.microsoft.com/office/drawing/2014/main" id="{E5D79A20-01C5-EE40-5024-CAB8C71DC1E7}"/>
              </a:ext>
            </a:extLst>
          </p:cNvPr>
          <p:cNvSpPr>
            <a:spLocks noGrp="1"/>
          </p:cNvSpPr>
          <p:nvPr>
            <p:ph type="pic" sz="quarter" idx="15"/>
          </p:nvPr>
        </p:nvSpPr>
        <p:spPr>
          <a:xfrm>
            <a:off x="3549359" y="316176"/>
            <a:ext cx="2461589" cy="1963271"/>
          </a:xfrm>
          <a:prstGeom prst="rect">
            <a:avLst/>
          </a:prstGeom>
        </p:spPr>
        <p:txBody>
          <a:bodyPr/>
          <a:lstStyle/>
          <a:p>
            <a:endParaRPr lang="en-US"/>
          </a:p>
        </p:txBody>
      </p:sp>
      <p:sp>
        <p:nvSpPr>
          <p:cNvPr id="19" name="Picture Placeholder 4">
            <a:extLst>
              <a:ext uri="{FF2B5EF4-FFF2-40B4-BE49-F238E27FC236}">
                <a16:creationId xmlns:a16="http://schemas.microsoft.com/office/drawing/2014/main" id="{20BFE4D0-857C-FAF1-88A2-C6A50C5C3895}"/>
              </a:ext>
            </a:extLst>
          </p:cNvPr>
          <p:cNvSpPr>
            <a:spLocks noGrp="1"/>
          </p:cNvSpPr>
          <p:nvPr>
            <p:ph type="pic" sz="quarter" idx="16"/>
          </p:nvPr>
        </p:nvSpPr>
        <p:spPr>
          <a:xfrm>
            <a:off x="316422" y="4577014"/>
            <a:ext cx="3062832" cy="1963271"/>
          </a:xfrm>
          <a:prstGeom prst="rect">
            <a:avLst/>
          </a:prstGeom>
        </p:spPr>
        <p:txBody>
          <a:bodyPr/>
          <a:lstStyle/>
          <a:p>
            <a:endParaRPr lang="en-US"/>
          </a:p>
        </p:txBody>
      </p:sp>
      <p:sp>
        <p:nvSpPr>
          <p:cNvPr id="20" name="Picture Placeholder 4">
            <a:extLst>
              <a:ext uri="{FF2B5EF4-FFF2-40B4-BE49-F238E27FC236}">
                <a16:creationId xmlns:a16="http://schemas.microsoft.com/office/drawing/2014/main" id="{BA6A5C70-5A3E-6A6B-2B1D-A67584489287}"/>
              </a:ext>
            </a:extLst>
          </p:cNvPr>
          <p:cNvSpPr>
            <a:spLocks noGrp="1"/>
          </p:cNvSpPr>
          <p:nvPr>
            <p:ph type="pic" sz="quarter" idx="17"/>
          </p:nvPr>
        </p:nvSpPr>
        <p:spPr>
          <a:xfrm>
            <a:off x="3549359" y="4577014"/>
            <a:ext cx="2461589" cy="1963271"/>
          </a:xfrm>
          <a:prstGeom prst="rect">
            <a:avLst/>
          </a:prstGeom>
        </p:spPr>
        <p:txBody>
          <a:bodyPr/>
          <a:lstStyle/>
          <a:p>
            <a:endParaRPr lang="en-US"/>
          </a:p>
        </p:txBody>
      </p:sp>
      <p:sp>
        <p:nvSpPr>
          <p:cNvPr id="21" name="Picture Placeholder 4">
            <a:extLst>
              <a:ext uri="{FF2B5EF4-FFF2-40B4-BE49-F238E27FC236}">
                <a16:creationId xmlns:a16="http://schemas.microsoft.com/office/drawing/2014/main" id="{60031B52-8A2A-8E75-12EB-B6AB484A125D}"/>
              </a:ext>
            </a:extLst>
          </p:cNvPr>
          <p:cNvSpPr>
            <a:spLocks noGrp="1"/>
          </p:cNvSpPr>
          <p:nvPr>
            <p:ph type="pic" sz="quarter" idx="18"/>
          </p:nvPr>
        </p:nvSpPr>
        <p:spPr>
          <a:xfrm>
            <a:off x="2948116" y="2434449"/>
            <a:ext cx="3062832" cy="1963271"/>
          </a:xfrm>
          <a:prstGeom prst="rect">
            <a:avLst/>
          </a:prstGeom>
        </p:spPr>
        <p:txBody>
          <a:bodyPr/>
          <a:lstStyle/>
          <a:p>
            <a:endParaRPr lang="en-US"/>
          </a:p>
        </p:txBody>
      </p:sp>
      <p:sp>
        <p:nvSpPr>
          <p:cNvPr id="22" name="Picture Placeholder 4">
            <a:extLst>
              <a:ext uri="{FF2B5EF4-FFF2-40B4-BE49-F238E27FC236}">
                <a16:creationId xmlns:a16="http://schemas.microsoft.com/office/drawing/2014/main" id="{951752B3-ABBA-E87B-1A9F-3588A68D0604}"/>
              </a:ext>
            </a:extLst>
          </p:cNvPr>
          <p:cNvSpPr>
            <a:spLocks noGrp="1"/>
          </p:cNvSpPr>
          <p:nvPr>
            <p:ph type="pic" sz="quarter" idx="19"/>
          </p:nvPr>
        </p:nvSpPr>
        <p:spPr>
          <a:xfrm>
            <a:off x="316423" y="2434449"/>
            <a:ext cx="2461589" cy="1963271"/>
          </a:xfrm>
          <a:prstGeom prst="rect">
            <a:avLst/>
          </a:prstGeom>
        </p:spPr>
        <p:txBody>
          <a:bodyPr/>
          <a:lstStyle/>
          <a:p>
            <a:endParaRPr lang="en-US"/>
          </a:p>
        </p:txBody>
      </p:sp>
      <p:sp>
        <p:nvSpPr>
          <p:cNvPr id="23" name="Slide Number Placeholder 4">
            <a:extLst>
              <a:ext uri="{FF2B5EF4-FFF2-40B4-BE49-F238E27FC236}">
                <a16:creationId xmlns:a16="http://schemas.microsoft.com/office/drawing/2014/main" id="{4A6AB0C7-940A-C3BE-196B-9446C48B0033}"/>
              </a:ext>
            </a:extLst>
          </p:cNvPr>
          <p:cNvSpPr>
            <a:spLocks noGrp="1"/>
          </p:cNvSpPr>
          <p:nvPr>
            <p:ph type="sldNum" sz="quarter" idx="12"/>
          </p:nvPr>
        </p:nvSpPr>
        <p:spPr>
          <a:xfrm>
            <a:off x="11353800" y="6219011"/>
            <a:ext cx="621711" cy="365125"/>
          </a:xfrm>
        </p:spPr>
        <p:txBody>
          <a:bodyPr/>
          <a:lstStyle/>
          <a:p>
            <a:fld id="{682A1055-845A-D14A-971D-E1FB772C0617}" type="slidenum">
              <a:rPr lang="en-US" smtClean="0"/>
              <a:t>‹#›</a:t>
            </a:fld>
            <a:endParaRPr lang="en-US"/>
          </a:p>
        </p:txBody>
      </p:sp>
    </p:spTree>
    <p:extLst>
      <p:ext uri="{BB962C8B-B14F-4D97-AF65-F5344CB8AC3E}">
        <p14:creationId xmlns:p14="http://schemas.microsoft.com/office/powerpoint/2010/main" val="20748632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Tea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9939" y="798454"/>
            <a:ext cx="10663860" cy="653027"/>
          </a:xfrm>
        </p:spPr>
        <p:txBody>
          <a:bodyPr/>
          <a:lstStyle>
            <a:lvl1pPr>
              <a:defRPr>
                <a:solidFill>
                  <a:schemeClr val="bg2"/>
                </a:solidFill>
              </a:defRPr>
            </a:lvl1pPr>
          </a:lstStyle>
          <a:p>
            <a:r>
              <a:rPr lang="en-US"/>
              <a:t>Click to edit title style</a:t>
            </a:r>
          </a:p>
        </p:txBody>
      </p:sp>
      <p:sp>
        <p:nvSpPr>
          <p:cNvPr id="3" name="Content Placeholder 2"/>
          <p:cNvSpPr>
            <a:spLocks noGrp="1"/>
          </p:cNvSpPr>
          <p:nvPr>
            <p:ph sz="half" idx="1" hasCustomPrompt="1"/>
          </p:nvPr>
        </p:nvSpPr>
        <p:spPr>
          <a:xfrm>
            <a:off x="689939" y="1474602"/>
            <a:ext cx="10663860" cy="1190706"/>
          </a:xfrm>
          <a:prstGeom prst="rect">
            <a:avLst/>
          </a:prstGeom>
        </p:spPr>
        <p:txBody>
          <a:bodyPr>
            <a:normAutofit/>
          </a:bodyPr>
          <a:lstStyle>
            <a:lvl1pPr>
              <a:lnSpc>
                <a:spcPct val="110000"/>
              </a:lnSpc>
              <a:spcBef>
                <a:spcPts val="1200"/>
              </a:spcBef>
              <a:defRPr sz="1800">
                <a:solidFill>
                  <a:schemeClr val="tx2"/>
                </a:solidFill>
              </a:defRPr>
            </a:lvl1pPr>
          </a:lstStyle>
          <a:p>
            <a:pPr lvl="0"/>
            <a:r>
              <a:rPr lang="en-US"/>
              <a:t>Click to edit text styles</a:t>
            </a:r>
          </a:p>
        </p:txBody>
      </p:sp>
      <p:sp>
        <p:nvSpPr>
          <p:cNvPr id="7" name="Slide Number Placeholder 6"/>
          <p:cNvSpPr>
            <a:spLocks noGrp="1"/>
          </p:cNvSpPr>
          <p:nvPr>
            <p:ph type="sldNum" sz="quarter" idx="12"/>
          </p:nvPr>
        </p:nvSpPr>
        <p:spPr/>
        <p:txBody>
          <a:bodyPr/>
          <a:lstStyle/>
          <a:p>
            <a:fld id="{682A1055-845A-D14A-971D-E1FB772C0617}" type="slidenum">
              <a:rPr lang="en-US" smtClean="0"/>
              <a:t>‹#›</a:t>
            </a:fld>
            <a:endParaRPr lang="en-US"/>
          </a:p>
        </p:txBody>
      </p:sp>
      <p:sp>
        <p:nvSpPr>
          <p:cNvPr id="8" name="Text Placeholder 19">
            <a:extLst>
              <a:ext uri="{FF2B5EF4-FFF2-40B4-BE49-F238E27FC236}">
                <a16:creationId xmlns:a16="http://schemas.microsoft.com/office/drawing/2014/main" id="{9470B039-D441-3761-6165-C58A3672E260}"/>
              </a:ext>
            </a:extLst>
          </p:cNvPr>
          <p:cNvSpPr>
            <a:spLocks noGrp="1"/>
          </p:cNvSpPr>
          <p:nvPr>
            <p:ph type="body" sz="quarter" idx="13" hasCustomPrompt="1"/>
          </p:nvPr>
        </p:nvSpPr>
        <p:spPr>
          <a:xfrm>
            <a:off x="689939" y="314266"/>
            <a:ext cx="10663860" cy="484188"/>
          </a:xfrm>
          <a:prstGeom prst="rect">
            <a:avLst/>
          </a:prstGeom>
        </p:spPr>
        <p:txBody>
          <a:bodyPr anchor="b">
            <a:normAutofit/>
          </a:bodyPr>
          <a:lstStyle>
            <a:lvl1pPr>
              <a:defRPr sz="1600" cap="none" spc="150" baseline="0">
                <a:solidFill>
                  <a:schemeClr val="tx1"/>
                </a:solidFill>
                <a:latin typeface="Calibri" panose="020F0502020204030204" pitchFamily="34" charset="0"/>
                <a:cs typeface="Calibri" panose="020F0502020204030204" pitchFamily="34" charset="0"/>
              </a:defRPr>
            </a:lvl1pPr>
          </a:lstStyle>
          <a:p>
            <a:pPr lvl="0"/>
            <a:r>
              <a:rPr lang="en-US"/>
              <a:t>Click to edit text styles</a:t>
            </a:r>
          </a:p>
        </p:txBody>
      </p:sp>
      <p:sp>
        <p:nvSpPr>
          <p:cNvPr id="6" name="Picture Placeholder 5">
            <a:extLst>
              <a:ext uri="{FF2B5EF4-FFF2-40B4-BE49-F238E27FC236}">
                <a16:creationId xmlns:a16="http://schemas.microsoft.com/office/drawing/2014/main" id="{30BEFB05-0532-28E9-3587-E5BE90585982}"/>
              </a:ext>
            </a:extLst>
          </p:cNvPr>
          <p:cNvSpPr>
            <a:spLocks noGrp="1"/>
          </p:cNvSpPr>
          <p:nvPr>
            <p:ph type="pic" sz="quarter" idx="14"/>
          </p:nvPr>
        </p:nvSpPr>
        <p:spPr>
          <a:xfrm>
            <a:off x="1460096" y="2804870"/>
            <a:ext cx="1470627" cy="1470026"/>
          </a:xfrm>
          <a:prstGeom prst="ellipse">
            <a:avLst/>
          </a:prstGeom>
          <a:solidFill>
            <a:schemeClr val="bg2"/>
          </a:solidFill>
        </p:spPr>
        <p:txBody>
          <a:bodyPr/>
          <a:lstStyle/>
          <a:p>
            <a:endParaRPr lang="en-US"/>
          </a:p>
        </p:txBody>
      </p:sp>
      <p:sp>
        <p:nvSpPr>
          <p:cNvPr id="18" name="Text Placeholder 17">
            <a:extLst>
              <a:ext uri="{FF2B5EF4-FFF2-40B4-BE49-F238E27FC236}">
                <a16:creationId xmlns:a16="http://schemas.microsoft.com/office/drawing/2014/main" id="{AF9D49C5-2C5F-1C91-1AEC-C9BB3F7E3DEE}"/>
              </a:ext>
            </a:extLst>
          </p:cNvPr>
          <p:cNvSpPr>
            <a:spLocks noGrp="1"/>
          </p:cNvSpPr>
          <p:nvPr>
            <p:ph type="body" sz="quarter" idx="20" hasCustomPrompt="1"/>
          </p:nvPr>
        </p:nvSpPr>
        <p:spPr>
          <a:xfrm>
            <a:off x="1460096" y="4417284"/>
            <a:ext cx="1476449" cy="513801"/>
          </a:xfrm>
          <a:prstGeom prst="rect">
            <a:avLst/>
          </a:prstGeom>
        </p:spPr>
        <p:txBody>
          <a:bodyPr anchor="t">
            <a:normAutofit/>
          </a:bodyPr>
          <a:lstStyle>
            <a:lvl1pPr algn="ctr">
              <a:defRPr sz="1600" b="1">
                <a:solidFill>
                  <a:schemeClr val="bg2"/>
                </a:solidFill>
                <a:latin typeface="Arial" panose="020B0604020202020204" pitchFamily="34" charset="0"/>
                <a:cs typeface="Arial" panose="020B0604020202020204" pitchFamily="34" charset="0"/>
              </a:defRPr>
            </a:lvl1pPr>
          </a:lstStyle>
          <a:p>
            <a:pPr lvl="0"/>
            <a:r>
              <a:rPr lang="en-US"/>
              <a:t>Full Name</a:t>
            </a:r>
          </a:p>
        </p:txBody>
      </p:sp>
      <p:sp>
        <p:nvSpPr>
          <p:cNvPr id="19" name="Text Placeholder 17">
            <a:extLst>
              <a:ext uri="{FF2B5EF4-FFF2-40B4-BE49-F238E27FC236}">
                <a16:creationId xmlns:a16="http://schemas.microsoft.com/office/drawing/2014/main" id="{ECBA8F7D-A008-7621-2D87-0BA8BD41B6D5}"/>
              </a:ext>
            </a:extLst>
          </p:cNvPr>
          <p:cNvSpPr>
            <a:spLocks noGrp="1"/>
          </p:cNvSpPr>
          <p:nvPr>
            <p:ph type="body" sz="quarter" idx="21"/>
          </p:nvPr>
        </p:nvSpPr>
        <p:spPr>
          <a:xfrm>
            <a:off x="1460096" y="4931085"/>
            <a:ext cx="1476449" cy="852095"/>
          </a:xfrm>
          <a:prstGeom prst="rect">
            <a:avLst/>
          </a:prstGeom>
        </p:spPr>
        <p:txBody>
          <a:bodyPr anchor="t">
            <a:normAutofit/>
          </a:bodyPr>
          <a:lstStyle>
            <a:lvl1pPr algn="ctr">
              <a:defRPr sz="1200" b="0">
                <a:solidFill>
                  <a:schemeClr val="tx2"/>
                </a:solidFill>
                <a:latin typeface="Arial" panose="020B0604020202020204" pitchFamily="34" charset="0"/>
                <a:cs typeface="Arial" panose="020B0604020202020204" pitchFamily="34" charset="0"/>
              </a:defRPr>
            </a:lvl1pPr>
          </a:lstStyle>
          <a:p>
            <a:pPr lvl="0"/>
            <a:endParaRPr lang="en-US"/>
          </a:p>
        </p:txBody>
      </p:sp>
      <p:sp>
        <p:nvSpPr>
          <p:cNvPr id="42" name="Picture Placeholder 5">
            <a:extLst>
              <a:ext uri="{FF2B5EF4-FFF2-40B4-BE49-F238E27FC236}">
                <a16:creationId xmlns:a16="http://schemas.microsoft.com/office/drawing/2014/main" id="{D4599C06-D167-69E7-BF7D-5493668729C2}"/>
              </a:ext>
            </a:extLst>
          </p:cNvPr>
          <p:cNvSpPr>
            <a:spLocks noGrp="1"/>
          </p:cNvSpPr>
          <p:nvPr>
            <p:ph type="pic" sz="quarter" idx="43"/>
          </p:nvPr>
        </p:nvSpPr>
        <p:spPr>
          <a:xfrm>
            <a:off x="9282253" y="2804870"/>
            <a:ext cx="1470627" cy="1470026"/>
          </a:xfrm>
          <a:prstGeom prst="ellipse">
            <a:avLst/>
          </a:prstGeom>
          <a:solidFill>
            <a:schemeClr val="bg2"/>
          </a:solidFill>
        </p:spPr>
        <p:txBody>
          <a:bodyPr/>
          <a:lstStyle/>
          <a:p>
            <a:endParaRPr lang="en-US"/>
          </a:p>
        </p:txBody>
      </p:sp>
      <p:sp>
        <p:nvSpPr>
          <p:cNvPr id="61" name="Text Placeholder 17">
            <a:extLst>
              <a:ext uri="{FF2B5EF4-FFF2-40B4-BE49-F238E27FC236}">
                <a16:creationId xmlns:a16="http://schemas.microsoft.com/office/drawing/2014/main" id="{7ACD653B-628B-FEB6-1C1C-25AB493A2E27}"/>
              </a:ext>
            </a:extLst>
          </p:cNvPr>
          <p:cNvSpPr>
            <a:spLocks noGrp="1"/>
          </p:cNvSpPr>
          <p:nvPr>
            <p:ph type="body" sz="quarter" idx="44" hasCustomPrompt="1"/>
          </p:nvPr>
        </p:nvSpPr>
        <p:spPr>
          <a:xfrm>
            <a:off x="9282253" y="4417284"/>
            <a:ext cx="1476449" cy="513801"/>
          </a:xfrm>
          <a:prstGeom prst="rect">
            <a:avLst/>
          </a:prstGeom>
        </p:spPr>
        <p:txBody>
          <a:bodyPr anchor="t">
            <a:normAutofit/>
          </a:bodyPr>
          <a:lstStyle>
            <a:lvl1pPr algn="ctr">
              <a:defRPr sz="1600" b="1">
                <a:solidFill>
                  <a:schemeClr val="bg2"/>
                </a:solidFill>
                <a:latin typeface="Arial" panose="020B0604020202020204" pitchFamily="34" charset="0"/>
                <a:cs typeface="Arial" panose="020B0604020202020204" pitchFamily="34" charset="0"/>
              </a:defRPr>
            </a:lvl1pPr>
          </a:lstStyle>
          <a:p>
            <a:pPr lvl="0"/>
            <a:r>
              <a:rPr lang="en-US"/>
              <a:t>Full Name</a:t>
            </a:r>
          </a:p>
        </p:txBody>
      </p:sp>
      <p:sp>
        <p:nvSpPr>
          <p:cNvPr id="62" name="Text Placeholder 17">
            <a:extLst>
              <a:ext uri="{FF2B5EF4-FFF2-40B4-BE49-F238E27FC236}">
                <a16:creationId xmlns:a16="http://schemas.microsoft.com/office/drawing/2014/main" id="{B393DDC6-F8D0-2111-1BE9-CB5FC03CAF89}"/>
              </a:ext>
            </a:extLst>
          </p:cNvPr>
          <p:cNvSpPr>
            <a:spLocks noGrp="1"/>
          </p:cNvSpPr>
          <p:nvPr>
            <p:ph type="body" sz="quarter" idx="45"/>
          </p:nvPr>
        </p:nvSpPr>
        <p:spPr>
          <a:xfrm>
            <a:off x="9282253" y="4931085"/>
            <a:ext cx="1476449" cy="852095"/>
          </a:xfrm>
          <a:prstGeom prst="rect">
            <a:avLst/>
          </a:prstGeom>
        </p:spPr>
        <p:txBody>
          <a:bodyPr anchor="t">
            <a:normAutofit/>
          </a:bodyPr>
          <a:lstStyle>
            <a:lvl1pPr algn="ctr">
              <a:defRPr sz="1200" b="0">
                <a:solidFill>
                  <a:schemeClr val="tx2"/>
                </a:solidFill>
                <a:latin typeface="Arial" panose="020B0604020202020204" pitchFamily="34" charset="0"/>
                <a:cs typeface="Arial" panose="020B0604020202020204" pitchFamily="34" charset="0"/>
              </a:defRPr>
            </a:lvl1pPr>
          </a:lstStyle>
          <a:p>
            <a:pPr lvl="0"/>
            <a:endParaRPr lang="en-US"/>
          </a:p>
        </p:txBody>
      </p:sp>
      <p:sp>
        <p:nvSpPr>
          <p:cNvPr id="64" name="Picture Placeholder 5">
            <a:extLst>
              <a:ext uri="{FF2B5EF4-FFF2-40B4-BE49-F238E27FC236}">
                <a16:creationId xmlns:a16="http://schemas.microsoft.com/office/drawing/2014/main" id="{41D81A51-DE4F-BB4F-CB70-00EB05EA5A2D}"/>
              </a:ext>
            </a:extLst>
          </p:cNvPr>
          <p:cNvSpPr>
            <a:spLocks noGrp="1"/>
          </p:cNvSpPr>
          <p:nvPr>
            <p:ph type="pic" sz="quarter" idx="46"/>
          </p:nvPr>
        </p:nvSpPr>
        <p:spPr>
          <a:xfrm>
            <a:off x="3415850" y="2804870"/>
            <a:ext cx="1470627" cy="1470026"/>
          </a:xfrm>
          <a:prstGeom prst="ellipse">
            <a:avLst/>
          </a:prstGeom>
          <a:solidFill>
            <a:schemeClr val="bg2"/>
          </a:solidFill>
        </p:spPr>
        <p:txBody>
          <a:bodyPr/>
          <a:lstStyle/>
          <a:p>
            <a:endParaRPr lang="en-US"/>
          </a:p>
        </p:txBody>
      </p:sp>
      <p:sp>
        <p:nvSpPr>
          <p:cNvPr id="65" name="Text Placeholder 17">
            <a:extLst>
              <a:ext uri="{FF2B5EF4-FFF2-40B4-BE49-F238E27FC236}">
                <a16:creationId xmlns:a16="http://schemas.microsoft.com/office/drawing/2014/main" id="{514AC633-E726-56F8-8CA4-745C4859C7C9}"/>
              </a:ext>
            </a:extLst>
          </p:cNvPr>
          <p:cNvSpPr>
            <a:spLocks noGrp="1"/>
          </p:cNvSpPr>
          <p:nvPr>
            <p:ph type="body" sz="quarter" idx="47" hasCustomPrompt="1"/>
          </p:nvPr>
        </p:nvSpPr>
        <p:spPr>
          <a:xfrm>
            <a:off x="3415851" y="4417284"/>
            <a:ext cx="1476449" cy="513801"/>
          </a:xfrm>
          <a:prstGeom prst="rect">
            <a:avLst/>
          </a:prstGeom>
        </p:spPr>
        <p:txBody>
          <a:bodyPr anchor="t">
            <a:normAutofit/>
          </a:bodyPr>
          <a:lstStyle>
            <a:lvl1pPr algn="ctr">
              <a:defRPr sz="1600" b="1">
                <a:solidFill>
                  <a:schemeClr val="bg2"/>
                </a:solidFill>
                <a:latin typeface="Arial" panose="020B0604020202020204" pitchFamily="34" charset="0"/>
                <a:cs typeface="Arial" panose="020B0604020202020204" pitchFamily="34" charset="0"/>
              </a:defRPr>
            </a:lvl1pPr>
          </a:lstStyle>
          <a:p>
            <a:pPr lvl="0"/>
            <a:r>
              <a:rPr lang="en-US"/>
              <a:t>Full Name</a:t>
            </a:r>
          </a:p>
        </p:txBody>
      </p:sp>
      <p:sp>
        <p:nvSpPr>
          <p:cNvPr id="66" name="Text Placeholder 17">
            <a:extLst>
              <a:ext uri="{FF2B5EF4-FFF2-40B4-BE49-F238E27FC236}">
                <a16:creationId xmlns:a16="http://schemas.microsoft.com/office/drawing/2014/main" id="{7948E97C-5A7B-89DF-E007-21069AFCED2E}"/>
              </a:ext>
            </a:extLst>
          </p:cNvPr>
          <p:cNvSpPr>
            <a:spLocks noGrp="1"/>
          </p:cNvSpPr>
          <p:nvPr>
            <p:ph type="body" sz="quarter" idx="48"/>
          </p:nvPr>
        </p:nvSpPr>
        <p:spPr>
          <a:xfrm>
            <a:off x="3415851" y="4931085"/>
            <a:ext cx="1476449" cy="852095"/>
          </a:xfrm>
          <a:prstGeom prst="rect">
            <a:avLst/>
          </a:prstGeom>
        </p:spPr>
        <p:txBody>
          <a:bodyPr anchor="t">
            <a:normAutofit/>
          </a:bodyPr>
          <a:lstStyle>
            <a:lvl1pPr algn="ctr">
              <a:defRPr sz="1200" b="0">
                <a:solidFill>
                  <a:schemeClr val="tx2"/>
                </a:solidFill>
                <a:latin typeface="Arial" panose="020B0604020202020204" pitchFamily="34" charset="0"/>
                <a:cs typeface="Arial" panose="020B0604020202020204" pitchFamily="34" charset="0"/>
              </a:defRPr>
            </a:lvl1pPr>
          </a:lstStyle>
          <a:p>
            <a:pPr lvl="0"/>
            <a:endParaRPr lang="en-US"/>
          </a:p>
        </p:txBody>
      </p:sp>
      <p:sp>
        <p:nvSpPr>
          <p:cNvPr id="67" name="Picture Placeholder 5">
            <a:extLst>
              <a:ext uri="{FF2B5EF4-FFF2-40B4-BE49-F238E27FC236}">
                <a16:creationId xmlns:a16="http://schemas.microsoft.com/office/drawing/2014/main" id="{5CEA1229-301F-4EF5-4FF1-DE06EB0F6C9C}"/>
              </a:ext>
            </a:extLst>
          </p:cNvPr>
          <p:cNvSpPr>
            <a:spLocks noGrp="1"/>
          </p:cNvSpPr>
          <p:nvPr>
            <p:ph type="pic" sz="quarter" idx="49"/>
          </p:nvPr>
        </p:nvSpPr>
        <p:spPr>
          <a:xfrm>
            <a:off x="5371318" y="2804870"/>
            <a:ext cx="1470627" cy="1470026"/>
          </a:xfrm>
          <a:prstGeom prst="ellipse">
            <a:avLst/>
          </a:prstGeom>
          <a:solidFill>
            <a:schemeClr val="bg2"/>
          </a:solidFill>
        </p:spPr>
        <p:txBody>
          <a:bodyPr/>
          <a:lstStyle/>
          <a:p>
            <a:endParaRPr lang="en-US"/>
          </a:p>
        </p:txBody>
      </p:sp>
      <p:sp>
        <p:nvSpPr>
          <p:cNvPr id="68" name="Text Placeholder 17">
            <a:extLst>
              <a:ext uri="{FF2B5EF4-FFF2-40B4-BE49-F238E27FC236}">
                <a16:creationId xmlns:a16="http://schemas.microsoft.com/office/drawing/2014/main" id="{7045AA6C-EBE0-3D0B-5207-128012BD0F74}"/>
              </a:ext>
            </a:extLst>
          </p:cNvPr>
          <p:cNvSpPr>
            <a:spLocks noGrp="1"/>
          </p:cNvSpPr>
          <p:nvPr>
            <p:ph type="body" sz="quarter" idx="50" hasCustomPrompt="1"/>
          </p:nvPr>
        </p:nvSpPr>
        <p:spPr>
          <a:xfrm>
            <a:off x="5371318" y="4417284"/>
            <a:ext cx="1476449" cy="513801"/>
          </a:xfrm>
          <a:prstGeom prst="rect">
            <a:avLst/>
          </a:prstGeom>
        </p:spPr>
        <p:txBody>
          <a:bodyPr anchor="t">
            <a:normAutofit/>
          </a:bodyPr>
          <a:lstStyle>
            <a:lvl1pPr algn="ctr">
              <a:defRPr sz="1600" b="1">
                <a:solidFill>
                  <a:schemeClr val="bg2"/>
                </a:solidFill>
                <a:latin typeface="Arial" panose="020B0604020202020204" pitchFamily="34" charset="0"/>
                <a:cs typeface="Arial" panose="020B0604020202020204" pitchFamily="34" charset="0"/>
              </a:defRPr>
            </a:lvl1pPr>
          </a:lstStyle>
          <a:p>
            <a:pPr lvl="0"/>
            <a:r>
              <a:rPr lang="en-US"/>
              <a:t>Full Name</a:t>
            </a:r>
          </a:p>
        </p:txBody>
      </p:sp>
      <p:sp>
        <p:nvSpPr>
          <p:cNvPr id="69" name="Text Placeholder 17">
            <a:extLst>
              <a:ext uri="{FF2B5EF4-FFF2-40B4-BE49-F238E27FC236}">
                <a16:creationId xmlns:a16="http://schemas.microsoft.com/office/drawing/2014/main" id="{9A67F6C7-DADE-72FE-7CF8-4768AE7829A1}"/>
              </a:ext>
            </a:extLst>
          </p:cNvPr>
          <p:cNvSpPr>
            <a:spLocks noGrp="1"/>
          </p:cNvSpPr>
          <p:nvPr>
            <p:ph type="body" sz="quarter" idx="51"/>
          </p:nvPr>
        </p:nvSpPr>
        <p:spPr>
          <a:xfrm>
            <a:off x="5371318" y="4931085"/>
            <a:ext cx="1476449" cy="852095"/>
          </a:xfrm>
          <a:prstGeom prst="rect">
            <a:avLst/>
          </a:prstGeom>
        </p:spPr>
        <p:txBody>
          <a:bodyPr anchor="t">
            <a:normAutofit/>
          </a:bodyPr>
          <a:lstStyle>
            <a:lvl1pPr algn="ctr">
              <a:defRPr sz="1200" b="0">
                <a:solidFill>
                  <a:schemeClr val="tx2"/>
                </a:solidFill>
                <a:latin typeface="Arial" panose="020B0604020202020204" pitchFamily="34" charset="0"/>
                <a:cs typeface="Arial" panose="020B0604020202020204" pitchFamily="34" charset="0"/>
              </a:defRPr>
            </a:lvl1pPr>
          </a:lstStyle>
          <a:p>
            <a:pPr lvl="0"/>
            <a:endParaRPr lang="en-US"/>
          </a:p>
        </p:txBody>
      </p:sp>
      <p:sp>
        <p:nvSpPr>
          <p:cNvPr id="70" name="Picture Placeholder 5">
            <a:extLst>
              <a:ext uri="{FF2B5EF4-FFF2-40B4-BE49-F238E27FC236}">
                <a16:creationId xmlns:a16="http://schemas.microsoft.com/office/drawing/2014/main" id="{1D6E1252-0BB0-DF19-488C-095AB90ACD4F}"/>
              </a:ext>
            </a:extLst>
          </p:cNvPr>
          <p:cNvSpPr>
            <a:spLocks noGrp="1"/>
          </p:cNvSpPr>
          <p:nvPr>
            <p:ph type="pic" sz="quarter" idx="52"/>
          </p:nvPr>
        </p:nvSpPr>
        <p:spPr>
          <a:xfrm>
            <a:off x="7326785" y="2804870"/>
            <a:ext cx="1470627" cy="1470026"/>
          </a:xfrm>
          <a:prstGeom prst="ellipse">
            <a:avLst/>
          </a:prstGeom>
          <a:solidFill>
            <a:schemeClr val="bg2"/>
          </a:solidFill>
        </p:spPr>
        <p:txBody>
          <a:bodyPr/>
          <a:lstStyle/>
          <a:p>
            <a:endParaRPr lang="en-US"/>
          </a:p>
        </p:txBody>
      </p:sp>
      <p:sp>
        <p:nvSpPr>
          <p:cNvPr id="71" name="Text Placeholder 17">
            <a:extLst>
              <a:ext uri="{FF2B5EF4-FFF2-40B4-BE49-F238E27FC236}">
                <a16:creationId xmlns:a16="http://schemas.microsoft.com/office/drawing/2014/main" id="{9FF75CCF-FBAA-65F8-13F3-3E0446994369}"/>
              </a:ext>
            </a:extLst>
          </p:cNvPr>
          <p:cNvSpPr>
            <a:spLocks noGrp="1"/>
          </p:cNvSpPr>
          <p:nvPr>
            <p:ph type="body" sz="quarter" idx="53" hasCustomPrompt="1"/>
          </p:nvPr>
        </p:nvSpPr>
        <p:spPr>
          <a:xfrm>
            <a:off x="7326785" y="4417284"/>
            <a:ext cx="1476449" cy="513801"/>
          </a:xfrm>
          <a:prstGeom prst="rect">
            <a:avLst/>
          </a:prstGeom>
        </p:spPr>
        <p:txBody>
          <a:bodyPr anchor="t">
            <a:normAutofit/>
          </a:bodyPr>
          <a:lstStyle>
            <a:lvl1pPr algn="ctr">
              <a:defRPr sz="1600" b="1">
                <a:solidFill>
                  <a:schemeClr val="bg2"/>
                </a:solidFill>
                <a:latin typeface="Arial" panose="020B0604020202020204" pitchFamily="34" charset="0"/>
                <a:cs typeface="Arial" panose="020B0604020202020204" pitchFamily="34" charset="0"/>
              </a:defRPr>
            </a:lvl1pPr>
          </a:lstStyle>
          <a:p>
            <a:pPr lvl="0"/>
            <a:r>
              <a:rPr lang="en-US"/>
              <a:t>Full Name</a:t>
            </a:r>
          </a:p>
        </p:txBody>
      </p:sp>
      <p:sp>
        <p:nvSpPr>
          <p:cNvPr id="72" name="Text Placeholder 17">
            <a:extLst>
              <a:ext uri="{FF2B5EF4-FFF2-40B4-BE49-F238E27FC236}">
                <a16:creationId xmlns:a16="http://schemas.microsoft.com/office/drawing/2014/main" id="{582386DA-C67D-AB4E-D348-0A9FDA5F836F}"/>
              </a:ext>
            </a:extLst>
          </p:cNvPr>
          <p:cNvSpPr>
            <a:spLocks noGrp="1"/>
          </p:cNvSpPr>
          <p:nvPr>
            <p:ph type="body" sz="quarter" idx="54"/>
          </p:nvPr>
        </p:nvSpPr>
        <p:spPr>
          <a:xfrm>
            <a:off x="7326785" y="4931085"/>
            <a:ext cx="1476449" cy="852095"/>
          </a:xfrm>
          <a:prstGeom prst="rect">
            <a:avLst/>
          </a:prstGeom>
        </p:spPr>
        <p:txBody>
          <a:bodyPr anchor="t">
            <a:normAutofit/>
          </a:bodyPr>
          <a:lstStyle>
            <a:lvl1pPr algn="ctr">
              <a:defRPr sz="1200" b="0">
                <a:solidFill>
                  <a:schemeClr val="tx2"/>
                </a:solidFill>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400009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Photo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1FB34-FDE9-AFEF-AC3D-09EB23AB6027}"/>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Title 1">
            <a:extLst>
              <a:ext uri="{FF2B5EF4-FFF2-40B4-BE49-F238E27FC236}">
                <a16:creationId xmlns:a16="http://schemas.microsoft.com/office/drawing/2014/main" id="{9237ED34-9058-197C-9200-E1C0FB134337}"/>
              </a:ext>
            </a:extLst>
          </p:cNvPr>
          <p:cNvSpPr>
            <a:spLocks noGrp="1"/>
          </p:cNvSpPr>
          <p:nvPr>
            <p:ph type="ctrTitle" hasCustomPrompt="1"/>
          </p:nvPr>
        </p:nvSpPr>
        <p:spPr>
          <a:xfrm>
            <a:off x="770420" y="888093"/>
            <a:ext cx="4720344" cy="2802169"/>
          </a:xfrm>
          <a:effectLst>
            <a:outerShdw blurRad="1270000" dist="50800" dir="5400000" algn="ctr" rotWithShape="0">
              <a:srgbClr val="000000">
                <a:alpha val="74032"/>
              </a:srgbClr>
            </a:outerShdw>
          </a:effectLst>
        </p:spPr>
        <p:txBody>
          <a:bodyPr anchor="b">
            <a:normAutofit/>
          </a:bodyPr>
          <a:lstStyle>
            <a:lvl1pPr algn="l">
              <a:lnSpc>
                <a:spcPct val="100000"/>
              </a:lnSpc>
              <a:defRPr sz="5249" b="1" i="0" cap="none"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8" name="Subtitle 2">
            <a:extLst>
              <a:ext uri="{FF2B5EF4-FFF2-40B4-BE49-F238E27FC236}">
                <a16:creationId xmlns:a16="http://schemas.microsoft.com/office/drawing/2014/main" id="{B55B532B-0870-24E5-BF3B-93C7033E9339}"/>
              </a:ext>
            </a:extLst>
          </p:cNvPr>
          <p:cNvSpPr>
            <a:spLocks noGrp="1"/>
          </p:cNvSpPr>
          <p:nvPr>
            <p:ph type="subTitle" idx="1" hasCustomPrompt="1"/>
          </p:nvPr>
        </p:nvSpPr>
        <p:spPr>
          <a:xfrm>
            <a:off x="770420" y="3768082"/>
            <a:ext cx="4720344" cy="1028098"/>
          </a:xfrm>
          <a:prstGeom prst="rect">
            <a:avLst/>
          </a:prstGeom>
          <a:effectLst>
            <a:outerShdw blurRad="1270000" dist="50800" dir="5400000" algn="ctr" rotWithShape="0">
              <a:srgbClr val="000000">
                <a:alpha val="74032"/>
              </a:srgbClr>
            </a:outerShdw>
          </a:effectLst>
        </p:spPr>
        <p:txBody>
          <a:bodyPr>
            <a:normAutofit/>
          </a:bodyPr>
          <a:lstStyle>
            <a:lvl1pPr marL="0" indent="0" algn="l">
              <a:lnSpc>
                <a:spcPct val="100000"/>
              </a:lnSpc>
              <a:buNone/>
              <a:defRPr sz="2000" b="1" i="0" cap="none" spc="15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subtitle style</a:t>
            </a:r>
          </a:p>
        </p:txBody>
      </p:sp>
      <p:pic>
        <p:nvPicPr>
          <p:cNvPr id="11" name="Picture 10">
            <a:extLst>
              <a:ext uri="{FF2B5EF4-FFF2-40B4-BE49-F238E27FC236}">
                <a16:creationId xmlns:a16="http://schemas.microsoft.com/office/drawing/2014/main" id="{3FB2452D-D116-C472-06BB-24273A2FE5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0420" y="4873999"/>
            <a:ext cx="2210934" cy="1220382"/>
          </a:xfrm>
          <a:prstGeom prst="rect">
            <a:avLst/>
          </a:prstGeom>
        </p:spPr>
      </p:pic>
    </p:spTree>
    <p:extLst>
      <p:ext uri="{BB962C8B-B14F-4D97-AF65-F5344CB8AC3E}">
        <p14:creationId xmlns:p14="http://schemas.microsoft.com/office/powerpoint/2010/main" val="2948154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9E45E73-0725-E166-40BD-B87C4E4CBC50}"/>
              </a:ext>
            </a:extLst>
          </p:cNvPr>
          <p:cNvSpPr/>
          <p:nvPr userDrawn="1"/>
        </p:nvSpPr>
        <p:spPr>
          <a:xfrm rot="9126328">
            <a:off x="-772370" y="1452437"/>
            <a:ext cx="10364987" cy="5318077"/>
          </a:xfrm>
          <a:custGeom>
            <a:avLst/>
            <a:gdLst>
              <a:gd name="connsiteX0" fmla="*/ 49410 w 20732674"/>
              <a:gd name="connsiteY0" fmla="*/ 9160787 h 10636154"/>
              <a:gd name="connsiteX1" fmla="*/ 26465 w 20732674"/>
              <a:gd name="connsiteY1" fmla="*/ 8968485 h 10636154"/>
              <a:gd name="connsiteX2" fmla="*/ 0 w 20732674"/>
              <a:gd name="connsiteY2" fmla="*/ 8412145 h 10636154"/>
              <a:gd name="connsiteX3" fmla="*/ 11641512 w 20732674"/>
              <a:gd name="connsiteY3" fmla="*/ 7281 h 10636154"/>
              <a:gd name="connsiteX4" fmla="*/ 12061078 w 20732674"/>
              <a:gd name="connsiteY4" fmla="*/ 0 h 10636154"/>
              <a:gd name="connsiteX5" fmla="*/ 20732674 w 20732674"/>
              <a:gd name="connsiteY5" fmla="*/ 4590315 h 10636154"/>
              <a:gd name="connsiteX6" fmla="*/ 20019744 w 20732674"/>
              <a:gd name="connsiteY6" fmla="*/ 5937117 h 10636154"/>
              <a:gd name="connsiteX7" fmla="*/ 20007192 w 20732674"/>
              <a:gd name="connsiteY7" fmla="*/ 5930991 h 10636154"/>
              <a:gd name="connsiteX8" fmla="*/ 13502121 w 20732674"/>
              <a:gd name="connsiteY8" fmla="*/ 4591733 h 10636154"/>
              <a:gd name="connsiteX9" fmla="*/ 2864280 w 20732674"/>
              <a:gd name="connsiteY9" fmla="*/ 10414921 h 10636154"/>
              <a:gd name="connsiteX10" fmla="*/ 2836538 w 20732674"/>
              <a:gd name="connsiteY10" fmla="*/ 10636154 h 1063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32674" h="10636154">
                <a:moveTo>
                  <a:pt x="49410" y="9160787"/>
                </a:moveTo>
                <a:lnTo>
                  <a:pt x="26465" y="8968485"/>
                </a:lnTo>
                <a:cubicBezTo>
                  <a:pt x="8914" y="8784583"/>
                  <a:pt x="0" y="8599074"/>
                  <a:pt x="0" y="8412145"/>
                </a:cubicBezTo>
                <a:cubicBezTo>
                  <a:pt x="1" y="3909710"/>
                  <a:pt x="5161564" y="232696"/>
                  <a:pt x="11641512" y="7281"/>
                </a:cubicBezTo>
                <a:lnTo>
                  <a:pt x="12061078" y="0"/>
                </a:lnTo>
                <a:lnTo>
                  <a:pt x="20732674" y="4590315"/>
                </a:lnTo>
                <a:lnTo>
                  <a:pt x="20019744" y="5937117"/>
                </a:lnTo>
                <a:lnTo>
                  <a:pt x="20007192" y="5930991"/>
                </a:lnTo>
                <a:cubicBezTo>
                  <a:pt x="18204696" y="5091122"/>
                  <a:pt x="15949111" y="4591732"/>
                  <a:pt x="13502121" y="4591733"/>
                </a:cubicBezTo>
                <a:cubicBezTo>
                  <a:pt x="7966673" y="4591733"/>
                  <a:pt x="3411993" y="7144527"/>
                  <a:pt x="2864280" y="10414921"/>
                </a:cubicBezTo>
                <a:lnTo>
                  <a:pt x="2836538" y="10636154"/>
                </a:lnTo>
                <a:close/>
              </a:path>
            </a:pathLst>
          </a:custGeom>
          <a:solidFill>
            <a:schemeClr val="bg2"/>
          </a:solidFill>
          <a:ln w="16933" cap="flat">
            <a:noFill/>
            <a:prstDash val="solid"/>
            <a:miter/>
          </a:ln>
        </p:spPr>
        <p:txBody>
          <a:bodyPr wrap="square" rtlCol="0" anchor="ctr">
            <a:noAutofit/>
          </a:bodyPr>
          <a:lstStyle/>
          <a:p>
            <a:endParaRPr lang="en-US" sz="900"/>
          </a:p>
        </p:txBody>
      </p:sp>
      <p:sp>
        <p:nvSpPr>
          <p:cNvPr id="17" name="Freeform 16">
            <a:extLst>
              <a:ext uri="{FF2B5EF4-FFF2-40B4-BE49-F238E27FC236}">
                <a16:creationId xmlns:a16="http://schemas.microsoft.com/office/drawing/2014/main" id="{BE768CE5-8600-C9EF-4412-89636ED23826}"/>
              </a:ext>
            </a:extLst>
          </p:cNvPr>
          <p:cNvSpPr/>
          <p:nvPr userDrawn="1"/>
        </p:nvSpPr>
        <p:spPr>
          <a:xfrm rot="9126328">
            <a:off x="-800506" y="1476612"/>
            <a:ext cx="10481829" cy="5134390"/>
          </a:xfrm>
          <a:custGeom>
            <a:avLst/>
            <a:gdLst>
              <a:gd name="connsiteX0" fmla="*/ 9948 w 20966387"/>
              <a:gd name="connsiteY0" fmla="*/ 8741219 h 10268779"/>
              <a:gd name="connsiteX1" fmla="*/ 6651 w 20966387"/>
              <a:gd name="connsiteY1" fmla="*/ 8695122 h 10268779"/>
              <a:gd name="connsiteX2" fmla="*/ 0 w 20966387"/>
              <a:gd name="connsiteY2" fmla="*/ 8415816 h 10268779"/>
              <a:gd name="connsiteX3" fmla="*/ 12272590 w 20966387"/>
              <a:gd name="connsiteY3" fmla="*/ 1 h 10268779"/>
              <a:gd name="connsiteX4" fmla="*/ 12833759 w 20966387"/>
              <a:gd name="connsiteY4" fmla="*/ 10343 h 10268779"/>
              <a:gd name="connsiteX5" fmla="*/ 20966387 w 20966387"/>
              <a:gd name="connsiteY5" fmla="*/ 4315354 h 10268779"/>
              <a:gd name="connsiteX6" fmla="*/ 20088258 w 20966387"/>
              <a:gd name="connsiteY6" fmla="*/ 5974235 h 10268779"/>
              <a:gd name="connsiteX7" fmla="*/ 20007192 w 20966387"/>
              <a:gd name="connsiteY7" fmla="*/ 5934662 h 10268779"/>
              <a:gd name="connsiteX8" fmla="*/ 13502121 w 20966387"/>
              <a:gd name="connsiteY8" fmla="*/ 4595404 h 10268779"/>
              <a:gd name="connsiteX9" fmla="*/ 2932297 w 20966387"/>
              <a:gd name="connsiteY9" fmla="*/ 10094013 h 10268779"/>
              <a:gd name="connsiteX10" fmla="*/ 2895673 w 20966387"/>
              <a:gd name="connsiteY10" fmla="*/ 10268779 h 1026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66387" h="10268779">
                <a:moveTo>
                  <a:pt x="9948" y="8741219"/>
                </a:moveTo>
                <a:lnTo>
                  <a:pt x="6651" y="8695122"/>
                </a:lnTo>
                <a:cubicBezTo>
                  <a:pt x="2229" y="8602390"/>
                  <a:pt x="0" y="8509280"/>
                  <a:pt x="0" y="8415816"/>
                </a:cubicBezTo>
                <a:cubicBezTo>
                  <a:pt x="0" y="3768140"/>
                  <a:pt x="5499939" y="0"/>
                  <a:pt x="12272590" y="1"/>
                </a:cubicBezTo>
                <a:lnTo>
                  <a:pt x="12833759" y="10343"/>
                </a:lnTo>
                <a:lnTo>
                  <a:pt x="20966387" y="4315354"/>
                </a:lnTo>
                <a:lnTo>
                  <a:pt x="20088258" y="5974235"/>
                </a:lnTo>
                <a:lnTo>
                  <a:pt x="20007192" y="5934662"/>
                </a:lnTo>
                <a:cubicBezTo>
                  <a:pt x="18204696" y="5094795"/>
                  <a:pt x="15949111" y="4595403"/>
                  <a:pt x="13502121" y="4595404"/>
                </a:cubicBezTo>
                <a:cubicBezTo>
                  <a:pt x="8151188" y="4595403"/>
                  <a:pt x="3716728" y="6980848"/>
                  <a:pt x="2932297" y="10094013"/>
                </a:cubicBezTo>
                <a:lnTo>
                  <a:pt x="2895673" y="10268779"/>
                </a:lnTo>
                <a:close/>
              </a:path>
            </a:pathLst>
          </a:custGeom>
          <a:solidFill>
            <a:schemeClr val="accent6"/>
          </a:solidFill>
          <a:ln w="16933" cap="flat">
            <a:noFill/>
            <a:prstDash val="solid"/>
            <a:miter/>
          </a:ln>
        </p:spPr>
        <p:txBody>
          <a:bodyPr wrap="square" rtlCol="0" anchor="ctr">
            <a:noAutofit/>
          </a:bodyPr>
          <a:lstStyle/>
          <a:p>
            <a:endParaRPr lang="en-US" sz="900"/>
          </a:p>
        </p:txBody>
      </p:sp>
      <p:sp>
        <p:nvSpPr>
          <p:cNvPr id="10" name="Rectangle 9">
            <a:extLst>
              <a:ext uri="{FF2B5EF4-FFF2-40B4-BE49-F238E27FC236}">
                <a16:creationId xmlns:a16="http://schemas.microsoft.com/office/drawing/2014/main" id="{A6759827-F06B-F0FD-C303-0158451C6FCD}"/>
              </a:ext>
            </a:extLst>
          </p:cNvPr>
          <p:cNvSpPr/>
          <p:nvPr userDrawn="1"/>
        </p:nvSpPr>
        <p:spPr>
          <a:xfrm>
            <a:off x="0" y="0"/>
            <a:ext cx="7021209" cy="49047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Rectangle 10">
            <a:extLst>
              <a:ext uri="{FF2B5EF4-FFF2-40B4-BE49-F238E27FC236}">
                <a16:creationId xmlns:a16="http://schemas.microsoft.com/office/drawing/2014/main" id="{5BE9ACB2-59FB-D7DC-D6D8-37388D391099}"/>
              </a:ext>
            </a:extLst>
          </p:cNvPr>
          <p:cNvSpPr/>
          <p:nvPr userDrawn="1"/>
        </p:nvSpPr>
        <p:spPr>
          <a:xfrm>
            <a:off x="0" y="621323"/>
            <a:ext cx="4198953" cy="58022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a:extLst>
              <a:ext uri="{FF2B5EF4-FFF2-40B4-BE49-F238E27FC236}">
                <a16:creationId xmlns:a16="http://schemas.microsoft.com/office/drawing/2014/main" id="{0A7A1E75-EB2D-E775-30A8-E82457F238BB}"/>
              </a:ext>
            </a:extLst>
          </p:cNvPr>
          <p:cNvSpPr txBox="1"/>
          <p:nvPr userDrawn="1"/>
        </p:nvSpPr>
        <p:spPr>
          <a:xfrm>
            <a:off x="732678" y="2701557"/>
            <a:ext cx="6347521" cy="1454885"/>
          </a:xfrm>
          <a:prstGeom prst="rect">
            <a:avLst/>
          </a:prstGeom>
          <a:noFill/>
        </p:spPr>
        <p:txBody>
          <a:bodyPr wrap="square" rtlCol="0">
            <a:spAutoFit/>
          </a:bodyPr>
          <a:lstStyle/>
          <a:p>
            <a:pPr>
              <a:lnSpc>
                <a:spcPct val="80000"/>
              </a:lnSpc>
            </a:pPr>
            <a:r>
              <a:rPr lang="en-US" sz="10798" b="1" cap="none" baseline="0">
                <a:solidFill>
                  <a:schemeClr val="tx1"/>
                </a:solidFill>
                <a:latin typeface="Calibri" panose="020F0502020204030204" pitchFamily="34" charset="0"/>
                <a:ea typeface="Tahoma" panose="020B0604030504040204" pitchFamily="34" charset="0"/>
                <a:cs typeface="Calibri" panose="020F0502020204030204" pitchFamily="34" charset="0"/>
              </a:rPr>
              <a:t>Thank You</a:t>
            </a:r>
          </a:p>
        </p:txBody>
      </p:sp>
      <p:pic>
        <p:nvPicPr>
          <p:cNvPr id="6" name="Picture 5">
            <a:extLst>
              <a:ext uri="{FF2B5EF4-FFF2-40B4-BE49-F238E27FC236}">
                <a16:creationId xmlns:a16="http://schemas.microsoft.com/office/drawing/2014/main" id="{03CA21EE-47F9-574D-A5AC-B0D486047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3390" y="4606429"/>
            <a:ext cx="3008841" cy="1666224"/>
          </a:xfrm>
          <a:prstGeom prst="rect">
            <a:avLst/>
          </a:prstGeom>
        </p:spPr>
      </p:pic>
    </p:spTree>
    <p:extLst>
      <p:ext uri="{BB962C8B-B14F-4D97-AF65-F5344CB8AC3E}">
        <p14:creationId xmlns:p14="http://schemas.microsoft.com/office/powerpoint/2010/main" val="1267873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ottom Logo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3" y="274640"/>
            <a:ext cx="11278901" cy="619787"/>
          </a:xfrm>
        </p:spPr>
        <p:txBody>
          <a:bodyPr/>
          <a:lstStyle>
            <a:lvl1pPr>
              <a:defRPr cap="none">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hasCustomPrompt="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98C23D7F-2B1E-D142-8CC1-F5078D7AEA12}"/>
              </a:ext>
            </a:extLst>
          </p:cNvPr>
          <p:cNvSpPr>
            <a:spLocks noGrp="1"/>
          </p:cNvSpPr>
          <p:nvPr>
            <p:ph type="sldNum" sz="quarter" idx="4"/>
          </p:nvPr>
        </p:nvSpPr>
        <p:spPr>
          <a:xfrm>
            <a:off x="457203" y="6223608"/>
            <a:ext cx="481449" cy="365125"/>
          </a:xfrm>
          <a:prstGeom prst="rect">
            <a:avLst/>
          </a:prstGeom>
        </p:spPr>
        <p:txBody>
          <a:bodyPr vert="horz" lIns="91440" tIns="45720" rIns="91440" bIns="45720" rtlCol="0" anchor="ctr"/>
          <a:lstStyle>
            <a:lvl1pPr algn="l">
              <a:defRPr sz="11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630FBC29-543C-9049-BD7E-5F237C7FAAAE}" type="slidenum">
              <a:rPr lang="en-US" smtClean="0"/>
              <a:pPr/>
              <a:t>‹#›</a:t>
            </a:fld>
            <a:endParaRPr lang="en-US"/>
          </a:p>
        </p:txBody>
      </p:sp>
    </p:spTree>
    <p:extLst>
      <p:ext uri="{BB962C8B-B14F-4D97-AF65-F5344CB8AC3E}">
        <p14:creationId xmlns:p14="http://schemas.microsoft.com/office/powerpoint/2010/main" val="323674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FD7B-D153-C536-29D0-3BBF5247CA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759E63-865C-986C-069D-BF43B1BDBCB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33D7851-AA6B-B804-9D8B-38D078F82F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71A10-23BB-2D92-50D5-4F43E4762EAF}"/>
              </a:ext>
            </a:extLst>
          </p:cNvPr>
          <p:cNvSpPr>
            <a:spLocks noGrp="1"/>
          </p:cNvSpPr>
          <p:nvPr>
            <p:ph type="sldNum" sz="quarter" idx="12"/>
          </p:nvPr>
        </p:nvSpPr>
        <p:spPr/>
        <p:txBody>
          <a:bodyPr/>
          <a:lstStyle/>
          <a:p>
            <a:fld id="{122F5799-32E2-445B-B74C-2437D4A88ED7}" type="slidenum">
              <a:rPr lang="en-US" smtClean="0"/>
              <a:t>‹#›</a:t>
            </a:fld>
            <a:endParaRPr lang="en-US"/>
          </a:p>
        </p:txBody>
      </p:sp>
    </p:spTree>
    <p:extLst>
      <p:ext uri="{BB962C8B-B14F-4D97-AF65-F5344CB8AC3E}">
        <p14:creationId xmlns:p14="http://schemas.microsoft.com/office/powerpoint/2010/main" val="2097237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Mission and Visio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D6ABF-F2AA-6649-A9E1-0E693EAC365E}"/>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Placeholder 3">
            <a:extLst>
              <a:ext uri="{FF2B5EF4-FFF2-40B4-BE49-F238E27FC236}">
                <a16:creationId xmlns:a16="http://schemas.microsoft.com/office/drawing/2014/main" id="{AF94EA0D-9E5F-D54F-9C76-0020226C8C81}"/>
              </a:ext>
            </a:extLst>
          </p:cNvPr>
          <p:cNvSpPr>
            <a:spLocks noGrp="1"/>
          </p:cNvSpPr>
          <p:nvPr>
            <p:ph type="sldNum" sz="quarter" idx="4"/>
          </p:nvPr>
        </p:nvSpPr>
        <p:spPr>
          <a:xfrm>
            <a:off x="418355" y="6223607"/>
            <a:ext cx="481449" cy="365125"/>
          </a:xfrm>
          <a:prstGeom prst="rect">
            <a:avLst/>
          </a:prstGeom>
        </p:spPr>
        <p:txBody>
          <a:bodyPr vert="horz" lIns="91440" tIns="45720" rIns="91440" bIns="45720" rtlCol="0" anchor="ctr"/>
          <a:lstStyle>
            <a:lvl1pPr algn="l">
              <a:defRPr sz="11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630FBC29-543C-9049-BD7E-5F237C7FAAAE}" type="slidenum">
              <a:rPr lang="en-US" smtClean="0"/>
              <a:pPr/>
              <a:t>‹#›</a:t>
            </a:fld>
            <a:endParaRPr lang="en-US"/>
          </a:p>
        </p:txBody>
      </p:sp>
      <p:pic>
        <p:nvPicPr>
          <p:cNvPr id="8" name="Picture 7">
            <a:extLst>
              <a:ext uri="{FF2B5EF4-FFF2-40B4-BE49-F238E27FC236}">
                <a16:creationId xmlns:a16="http://schemas.microsoft.com/office/drawing/2014/main" id="{8DB15917-2B4A-464E-B35E-05B739BE980A}"/>
              </a:ext>
            </a:extLst>
          </p:cNvPr>
          <p:cNvPicPr>
            <a:picLocks noChangeAspect="1"/>
          </p:cNvPicPr>
          <p:nvPr userDrawn="1"/>
        </p:nvPicPr>
        <p:blipFill>
          <a:blip r:embed="rId3"/>
          <a:stretch>
            <a:fillRect/>
          </a:stretch>
        </p:blipFill>
        <p:spPr>
          <a:xfrm>
            <a:off x="10172443" y="6141529"/>
            <a:ext cx="1723122" cy="527486"/>
          </a:xfrm>
          <a:prstGeom prst="rect">
            <a:avLst/>
          </a:prstGeom>
        </p:spPr>
      </p:pic>
      <p:sp>
        <p:nvSpPr>
          <p:cNvPr id="2" name="Rectangle 1">
            <a:extLst>
              <a:ext uri="{FF2B5EF4-FFF2-40B4-BE49-F238E27FC236}">
                <a16:creationId xmlns:a16="http://schemas.microsoft.com/office/drawing/2014/main" id="{5BB1A1BD-3B51-4BDE-960B-350A6A09A2AE}"/>
              </a:ext>
            </a:extLst>
          </p:cNvPr>
          <p:cNvSpPr/>
          <p:nvPr userDrawn="1"/>
        </p:nvSpPr>
        <p:spPr>
          <a:xfrm>
            <a:off x="1055716" y="706583"/>
            <a:ext cx="9950335" cy="49626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Tahoma"/>
            </a:endParaRPr>
          </a:p>
        </p:txBody>
      </p:sp>
    </p:spTree>
    <p:extLst>
      <p:ext uri="{BB962C8B-B14F-4D97-AF65-F5344CB8AC3E}">
        <p14:creationId xmlns:p14="http://schemas.microsoft.com/office/powerpoint/2010/main" val="749559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Photo 5">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DB019D0-551F-07F7-0E10-56812E0358E2}"/>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7" name="Title 1">
            <a:extLst>
              <a:ext uri="{FF2B5EF4-FFF2-40B4-BE49-F238E27FC236}">
                <a16:creationId xmlns:a16="http://schemas.microsoft.com/office/drawing/2014/main" id="{62EB8CE7-1FB3-BED4-05E2-3C5DF2B4DF7A}"/>
              </a:ext>
            </a:extLst>
          </p:cNvPr>
          <p:cNvSpPr>
            <a:spLocks noGrp="1"/>
          </p:cNvSpPr>
          <p:nvPr>
            <p:ph type="ctrTitle" hasCustomPrompt="1"/>
          </p:nvPr>
        </p:nvSpPr>
        <p:spPr>
          <a:xfrm>
            <a:off x="770419" y="888093"/>
            <a:ext cx="4720344" cy="2802169"/>
          </a:xfrm>
          <a:effectLst>
            <a:outerShdw blurRad="1270000" dist="50800" dir="5400000" algn="ctr" rotWithShape="0">
              <a:srgbClr val="000000">
                <a:alpha val="74032"/>
              </a:srgbClr>
            </a:outerShdw>
          </a:effectLst>
        </p:spPr>
        <p:txBody>
          <a:bodyPr anchor="b">
            <a:normAutofit/>
          </a:bodyPr>
          <a:lstStyle>
            <a:lvl1pPr algn="l">
              <a:lnSpc>
                <a:spcPct val="100000"/>
              </a:lnSpc>
              <a:defRPr sz="5249" b="1" i="0" cap="none"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8" name="Subtitle 2">
            <a:extLst>
              <a:ext uri="{FF2B5EF4-FFF2-40B4-BE49-F238E27FC236}">
                <a16:creationId xmlns:a16="http://schemas.microsoft.com/office/drawing/2014/main" id="{F99D67C5-B1EF-0F1A-B217-A30C70A796DB}"/>
              </a:ext>
            </a:extLst>
          </p:cNvPr>
          <p:cNvSpPr>
            <a:spLocks noGrp="1"/>
          </p:cNvSpPr>
          <p:nvPr>
            <p:ph type="subTitle" idx="1" hasCustomPrompt="1"/>
          </p:nvPr>
        </p:nvSpPr>
        <p:spPr>
          <a:xfrm>
            <a:off x="770420" y="3768082"/>
            <a:ext cx="4720344" cy="1028098"/>
          </a:xfrm>
          <a:prstGeom prst="rect">
            <a:avLst/>
          </a:prstGeom>
          <a:effectLst>
            <a:outerShdw blurRad="1270000" dist="50800" dir="5400000" algn="ctr" rotWithShape="0">
              <a:srgbClr val="000000">
                <a:alpha val="74032"/>
              </a:srgbClr>
            </a:outerShdw>
          </a:effectLst>
        </p:spPr>
        <p:txBody>
          <a:bodyPr>
            <a:normAutofit/>
          </a:bodyPr>
          <a:lstStyle>
            <a:lvl1pPr marL="0" indent="0" algn="l">
              <a:lnSpc>
                <a:spcPct val="100000"/>
              </a:lnSpc>
              <a:buNone/>
              <a:defRPr sz="2000" b="1" i="0" cap="none" spc="15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subtitle style</a:t>
            </a:r>
          </a:p>
        </p:txBody>
      </p:sp>
      <p:pic>
        <p:nvPicPr>
          <p:cNvPr id="20" name="Picture 19">
            <a:extLst>
              <a:ext uri="{FF2B5EF4-FFF2-40B4-BE49-F238E27FC236}">
                <a16:creationId xmlns:a16="http://schemas.microsoft.com/office/drawing/2014/main" id="{57075CE9-400E-C681-0A6D-3FD7EC9E69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0420" y="4873999"/>
            <a:ext cx="2210934" cy="1220382"/>
          </a:xfrm>
          <a:prstGeom prst="rect">
            <a:avLst/>
          </a:prstGeom>
        </p:spPr>
      </p:pic>
    </p:spTree>
    <p:extLst>
      <p:ext uri="{BB962C8B-B14F-4D97-AF65-F5344CB8AC3E}">
        <p14:creationId xmlns:p14="http://schemas.microsoft.com/office/powerpoint/2010/main" val="3051775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Graphic-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AFE471-9A41-E783-15DE-DD492DC8C947}"/>
              </a:ext>
            </a:extLst>
          </p:cNvPr>
          <p:cNvSpPr/>
          <p:nvPr userDrawn="1"/>
        </p:nvSpPr>
        <p:spPr>
          <a:xfrm>
            <a:off x="585461" y="6068137"/>
            <a:ext cx="2816202" cy="604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Freeform 16">
            <a:extLst>
              <a:ext uri="{FF2B5EF4-FFF2-40B4-BE49-F238E27FC236}">
                <a16:creationId xmlns:a16="http://schemas.microsoft.com/office/drawing/2014/main" id="{EBF9B117-6735-37DB-471C-9D07E880F8B5}"/>
              </a:ext>
            </a:extLst>
          </p:cNvPr>
          <p:cNvSpPr/>
          <p:nvPr userDrawn="1"/>
        </p:nvSpPr>
        <p:spPr>
          <a:xfrm rot="21061621" flipH="1" flipV="1">
            <a:off x="-390887" y="481414"/>
            <a:ext cx="11084444" cy="6931635"/>
          </a:xfrm>
          <a:custGeom>
            <a:avLst/>
            <a:gdLst>
              <a:gd name="connsiteX0" fmla="*/ 4368794 w 22171775"/>
              <a:gd name="connsiteY0" fmla="*/ 13863270 h 13863270"/>
              <a:gd name="connsiteX1" fmla="*/ 2084027 w 22171775"/>
              <a:gd name="connsiteY1" fmla="*/ 13502502 h 13863270"/>
              <a:gd name="connsiteX2" fmla="*/ 1924468 w 22171775"/>
              <a:gd name="connsiteY2" fmla="*/ 13300874 h 13863270"/>
              <a:gd name="connsiteX3" fmla="*/ 0 w 22171775"/>
              <a:gd name="connsiteY3" fmla="*/ 7910513 h 13863270"/>
              <a:gd name="connsiteX4" fmla="*/ 4423748 w 22171775"/>
              <a:gd name="connsiteY4" fmla="*/ 63694 h 13863270"/>
              <a:gd name="connsiteX5" fmla="*/ 4512332 w 22171775"/>
              <a:gd name="connsiteY5" fmla="*/ 0 h 13863270"/>
              <a:gd name="connsiteX6" fmla="*/ 22171775 w 22171775"/>
              <a:gd name="connsiteY6" fmla="*/ 2788446 h 13863270"/>
              <a:gd name="connsiteX7" fmla="*/ 22160963 w 22171775"/>
              <a:gd name="connsiteY7" fmla="*/ 2856923 h 13863270"/>
              <a:gd name="connsiteX8" fmla="*/ 21558889 w 22171775"/>
              <a:gd name="connsiteY8" fmla="*/ 2777089 h 13863270"/>
              <a:gd name="connsiteX9" fmla="*/ 18723799 w 22171775"/>
              <a:gd name="connsiteY9" fmla="*/ 2612632 h 13863270"/>
              <a:gd name="connsiteX10" fmla="*/ 3895409 w 22171775"/>
              <a:gd name="connsiteY10" fmla="*/ 11607370 h 13863270"/>
              <a:gd name="connsiteX11" fmla="*/ 4326929 w 22171775"/>
              <a:gd name="connsiteY11" fmla="*/ 13770034 h 138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71775" h="13863270">
                <a:moveTo>
                  <a:pt x="4368794" y="13863270"/>
                </a:moveTo>
                <a:lnTo>
                  <a:pt x="2084027" y="13502502"/>
                </a:lnTo>
                <a:lnTo>
                  <a:pt x="1924468" y="13300874"/>
                </a:lnTo>
                <a:cubicBezTo>
                  <a:pt x="695268" y="11688031"/>
                  <a:pt x="2" y="9854671"/>
                  <a:pt x="0" y="7910513"/>
                </a:cubicBezTo>
                <a:cubicBezTo>
                  <a:pt x="1" y="4889386"/>
                  <a:pt x="1675840" y="2136254"/>
                  <a:pt x="4423748" y="63694"/>
                </a:cubicBezTo>
                <a:lnTo>
                  <a:pt x="4512332" y="0"/>
                </a:lnTo>
                <a:lnTo>
                  <a:pt x="22171775" y="2788446"/>
                </a:lnTo>
                <a:lnTo>
                  <a:pt x="22160963" y="2856923"/>
                </a:lnTo>
                <a:lnTo>
                  <a:pt x="21558889" y="2777089"/>
                </a:lnTo>
                <a:cubicBezTo>
                  <a:pt x="20641169" y="2669165"/>
                  <a:pt x="19693319" y="2612632"/>
                  <a:pt x="18723799" y="2612632"/>
                </a:cubicBezTo>
                <a:cubicBezTo>
                  <a:pt x="10535879" y="2612634"/>
                  <a:pt x="3895410" y="6640408"/>
                  <a:pt x="3895409" y="11607370"/>
                </a:cubicBezTo>
                <a:cubicBezTo>
                  <a:pt x="3895408" y="12352925"/>
                  <a:pt x="4044989" y="13077246"/>
                  <a:pt x="4326929" y="13770034"/>
                </a:cubicBezTo>
                <a:close/>
              </a:path>
            </a:pathLst>
          </a:custGeom>
          <a:solidFill>
            <a:schemeClr val="accent6"/>
          </a:solidFill>
          <a:ln w="16933" cap="flat">
            <a:noFill/>
            <a:prstDash val="solid"/>
            <a:miter/>
          </a:ln>
        </p:spPr>
        <p:txBody>
          <a:bodyPr wrap="square" rtlCol="0" anchor="ctr">
            <a:noAutofit/>
          </a:bodyPr>
          <a:lstStyle/>
          <a:p>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hasCustomPrompt="1"/>
          </p:nvPr>
        </p:nvSpPr>
        <p:spPr>
          <a:xfrm>
            <a:off x="989049" y="888093"/>
            <a:ext cx="4720344" cy="2802169"/>
          </a:xfrm>
        </p:spPr>
        <p:txBody>
          <a:bodyPr anchor="b">
            <a:normAutofit/>
          </a:bodyPr>
          <a:lstStyle>
            <a:lvl1pPr algn="l">
              <a:lnSpc>
                <a:spcPct val="100000"/>
              </a:lnSpc>
              <a:defRPr sz="5249" b="1" i="0" cap="none"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5" name="Subtitle 2">
            <a:extLst>
              <a:ext uri="{FF2B5EF4-FFF2-40B4-BE49-F238E27FC236}">
                <a16:creationId xmlns:a16="http://schemas.microsoft.com/office/drawing/2014/main" id="{FDA2D0B0-107C-CDA5-20E4-DFC932095EA4}"/>
              </a:ext>
            </a:extLst>
          </p:cNvPr>
          <p:cNvSpPr>
            <a:spLocks noGrp="1"/>
          </p:cNvSpPr>
          <p:nvPr>
            <p:ph type="subTitle" idx="1" hasCustomPrompt="1"/>
          </p:nvPr>
        </p:nvSpPr>
        <p:spPr>
          <a:xfrm>
            <a:off x="989050" y="3768082"/>
            <a:ext cx="4720344" cy="1028098"/>
          </a:xfrm>
          <a:prstGeom prst="rect">
            <a:avLst/>
          </a:prstGeom>
        </p:spPr>
        <p:txBody>
          <a:bodyPr>
            <a:normAutofit/>
          </a:bodyPr>
          <a:lstStyle>
            <a:lvl1pPr marL="0" indent="0" algn="l">
              <a:lnSpc>
                <a:spcPct val="100000"/>
              </a:lnSpc>
              <a:buNone/>
              <a:defRPr sz="2000" b="1" i="0" cap="none" spc="150" baseline="0">
                <a:solidFill>
                  <a:schemeClr val="bg2"/>
                </a:solidFill>
                <a:latin typeface="Calibri" panose="020F0502020204030204" pitchFamily="34" charset="0"/>
                <a:ea typeface="Tahoma" panose="020B0604030504040204" pitchFamily="34" charset="0"/>
                <a:cs typeface="Calibri" panose="020F05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subtitle style</a:t>
            </a:r>
          </a:p>
        </p:txBody>
      </p:sp>
      <p:pic>
        <p:nvPicPr>
          <p:cNvPr id="11" name="Picture 10">
            <a:extLst>
              <a:ext uri="{FF2B5EF4-FFF2-40B4-BE49-F238E27FC236}">
                <a16:creationId xmlns:a16="http://schemas.microsoft.com/office/drawing/2014/main" id="{E6E55E99-2E95-5225-DB4F-B51EDD7D6EAB}"/>
              </a:ext>
            </a:extLst>
          </p:cNvPr>
          <p:cNvPicPr>
            <a:picLocks noChangeAspect="1"/>
          </p:cNvPicPr>
          <p:nvPr userDrawn="1"/>
        </p:nvPicPr>
        <p:blipFill>
          <a:blip r:embed="rId2"/>
          <a:stretch>
            <a:fillRect/>
          </a:stretch>
        </p:blipFill>
        <p:spPr>
          <a:xfrm>
            <a:off x="989049" y="4830311"/>
            <a:ext cx="3532182" cy="696716"/>
          </a:xfrm>
          <a:prstGeom prst="rect">
            <a:avLst/>
          </a:prstGeom>
        </p:spPr>
      </p:pic>
    </p:spTree>
    <p:extLst>
      <p:ext uri="{BB962C8B-B14F-4D97-AF65-F5344CB8AC3E}">
        <p14:creationId xmlns:p14="http://schemas.microsoft.com/office/powerpoint/2010/main" val="1524902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Graphic-2">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AFE471-9A41-E783-15DE-DD492DC8C947}"/>
              </a:ext>
            </a:extLst>
          </p:cNvPr>
          <p:cNvSpPr/>
          <p:nvPr userDrawn="1"/>
        </p:nvSpPr>
        <p:spPr>
          <a:xfrm>
            <a:off x="585461" y="6068137"/>
            <a:ext cx="2816202" cy="604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Freeform 17">
            <a:extLst>
              <a:ext uri="{FF2B5EF4-FFF2-40B4-BE49-F238E27FC236}">
                <a16:creationId xmlns:a16="http://schemas.microsoft.com/office/drawing/2014/main" id="{F3841993-089E-ADC7-E109-F51248E54A6E}"/>
              </a:ext>
            </a:extLst>
          </p:cNvPr>
          <p:cNvSpPr/>
          <p:nvPr userDrawn="1"/>
        </p:nvSpPr>
        <p:spPr>
          <a:xfrm flipH="1" flipV="1">
            <a:off x="1" y="1"/>
            <a:ext cx="11358082" cy="5255739"/>
          </a:xfrm>
          <a:custGeom>
            <a:avLst/>
            <a:gdLst>
              <a:gd name="connsiteX0" fmla="*/ 4087462 w 22719122"/>
              <a:gd name="connsiteY0" fmla="*/ 10511477 h 10511477"/>
              <a:gd name="connsiteX1" fmla="*/ 22586 w 22719122"/>
              <a:gd name="connsiteY1" fmla="*/ 10511477 h 10511477"/>
              <a:gd name="connsiteX2" fmla="*/ 7882 w 22719122"/>
              <a:gd name="connsiteY2" fmla="*/ 10305880 h 10511477"/>
              <a:gd name="connsiteX3" fmla="*/ 0 w 22719122"/>
              <a:gd name="connsiteY3" fmla="*/ 9974833 h 10511477"/>
              <a:gd name="connsiteX4" fmla="*/ 14546064 w 22719122"/>
              <a:gd name="connsiteY4" fmla="*/ 0 h 10511477"/>
              <a:gd name="connsiteX5" fmla="*/ 22677323 w 22719122"/>
              <a:gd name="connsiteY5" fmla="*/ 1703623 h 10511477"/>
              <a:gd name="connsiteX6" fmla="*/ 22719122 w 22719122"/>
              <a:gd name="connsiteY6" fmla="*/ 1724005 h 10511477"/>
              <a:gd name="connsiteX7" fmla="*/ 22719122 w 22719122"/>
              <a:gd name="connsiteY7" fmla="*/ 6615622 h 10511477"/>
              <a:gd name="connsiteX8" fmla="*/ 22269161 w 22719122"/>
              <a:gd name="connsiteY8" fmla="*/ 6451560 h 10511477"/>
              <a:gd name="connsiteX9" fmla="*/ 16003365 w 22719122"/>
              <a:gd name="connsiteY9" fmla="*/ 5446695 h 10511477"/>
              <a:gd name="connsiteX10" fmla="*/ 4098634 w 22719122"/>
              <a:gd name="connsiteY10" fmla="*/ 10491453 h 1051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19122" h="10511477">
                <a:moveTo>
                  <a:pt x="4087462" y="10511477"/>
                </a:moveTo>
                <a:lnTo>
                  <a:pt x="22586" y="10511477"/>
                </a:lnTo>
                <a:lnTo>
                  <a:pt x="7882" y="10305880"/>
                </a:lnTo>
                <a:cubicBezTo>
                  <a:pt x="2642" y="10195970"/>
                  <a:pt x="0" y="10085612"/>
                  <a:pt x="0" y="9974833"/>
                </a:cubicBezTo>
                <a:cubicBezTo>
                  <a:pt x="0" y="4466183"/>
                  <a:pt x="6518791" y="0"/>
                  <a:pt x="14546064" y="0"/>
                </a:cubicBezTo>
                <a:cubicBezTo>
                  <a:pt x="17557303" y="0"/>
                  <a:pt x="20355651" y="628057"/>
                  <a:pt x="22677323" y="1703623"/>
                </a:cubicBezTo>
                <a:lnTo>
                  <a:pt x="22719122" y="1724005"/>
                </a:lnTo>
                <a:lnTo>
                  <a:pt x="22719122" y="6615622"/>
                </a:lnTo>
                <a:lnTo>
                  <a:pt x="22269161" y="6451560"/>
                </a:lnTo>
                <a:cubicBezTo>
                  <a:pt x="20420911" y="5812104"/>
                  <a:pt x="18282165" y="5446695"/>
                  <a:pt x="16003365" y="5446695"/>
                </a:cubicBezTo>
                <a:cubicBezTo>
                  <a:pt x="10535963" y="5446695"/>
                  <a:pt x="5875822" y="7547872"/>
                  <a:pt x="4098634" y="10491453"/>
                </a:cubicBezTo>
                <a:close/>
              </a:path>
            </a:pathLst>
          </a:custGeom>
          <a:solidFill>
            <a:schemeClr val="accent1"/>
          </a:solidFill>
          <a:ln w="16933" cap="flat">
            <a:noFill/>
            <a:prstDash val="solid"/>
            <a:miter/>
          </a:ln>
        </p:spPr>
        <p:txBody>
          <a:bodyPr wrap="square" rtlCol="0" anchor="ctr">
            <a:noAutofit/>
          </a:bodyPr>
          <a:lstStyle/>
          <a:p>
            <a:endParaRPr lang="en-US" sz="900"/>
          </a:p>
        </p:txBody>
      </p:sp>
      <p:sp>
        <p:nvSpPr>
          <p:cNvPr id="16" name="Freeform 15">
            <a:extLst>
              <a:ext uri="{FF2B5EF4-FFF2-40B4-BE49-F238E27FC236}">
                <a16:creationId xmlns:a16="http://schemas.microsoft.com/office/drawing/2014/main" id="{E39A3978-8C4F-3ED6-8034-232DB343C289}"/>
              </a:ext>
            </a:extLst>
          </p:cNvPr>
          <p:cNvSpPr/>
          <p:nvPr userDrawn="1"/>
        </p:nvSpPr>
        <p:spPr>
          <a:xfrm flipH="1" flipV="1">
            <a:off x="1" y="-24999"/>
            <a:ext cx="11144234" cy="5221105"/>
          </a:xfrm>
          <a:custGeom>
            <a:avLst/>
            <a:gdLst>
              <a:gd name="connsiteX0" fmla="*/ 4130648 w 22291371"/>
              <a:gd name="connsiteY0" fmla="*/ 10442210 h 10442210"/>
              <a:gd name="connsiteX1" fmla="*/ 17632 w 22291371"/>
              <a:gd name="connsiteY1" fmla="*/ 10442210 h 10442210"/>
              <a:gd name="connsiteX2" fmla="*/ 7882 w 22291371"/>
              <a:gd name="connsiteY2" fmla="*/ 10305879 h 10442210"/>
              <a:gd name="connsiteX3" fmla="*/ 0 w 22291371"/>
              <a:gd name="connsiteY3" fmla="*/ 9974833 h 10442210"/>
              <a:gd name="connsiteX4" fmla="*/ 14546065 w 22291371"/>
              <a:gd name="connsiteY4" fmla="*/ 0 h 10442210"/>
              <a:gd name="connsiteX5" fmla="*/ 22087129 w 22291371"/>
              <a:gd name="connsiteY5" fmla="*/ 1444159 h 10442210"/>
              <a:gd name="connsiteX6" fmla="*/ 22291371 w 22291371"/>
              <a:gd name="connsiteY6" fmla="*/ 1533949 h 10442210"/>
              <a:gd name="connsiteX7" fmla="*/ 22291371 w 22291371"/>
              <a:gd name="connsiteY7" fmla="*/ 6459657 h 10442210"/>
              <a:gd name="connsiteX8" fmla="*/ 22269163 w 22291371"/>
              <a:gd name="connsiteY8" fmla="*/ 6451560 h 10442210"/>
              <a:gd name="connsiteX9" fmla="*/ 16003366 w 22291371"/>
              <a:gd name="connsiteY9" fmla="*/ 5446695 h 10442210"/>
              <a:gd name="connsiteX10" fmla="*/ 4325602 w 22291371"/>
              <a:gd name="connsiteY10" fmla="*/ 10142348 h 1044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91371" h="10442210">
                <a:moveTo>
                  <a:pt x="4130648" y="10442210"/>
                </a:moveTo>
                <a:lnTo>
                  <a:pt x="17632" y="10442210"/>
                </a:lnTo>
                <a:lnTo>
                  <a:pt x="7882" y="10305879"/>
                </a:lnTo>
                <a:cubicBezTo>
                  <a:pt x="2642" y="10195970"/>
                  <a:pt x="0" y="10085612"/>
                  <a:pt x="0" y="9974833"/>
                </a:cubicBezTo>
                <a:cubicBezTo>
                  <a:pt x="0" y="4466183"/>
                  <a:pt x="6518793" y="0"/>
                  <a:pt x="14546065" y="0"/>
                </a:cubicBezTo>
                <a:cubicBezTo>
                  <a:pt x="17306367" y="0"/>
                  <a:pt x="19887783" y="527742"/>
                  <a:pt x="22087129" y="1444159"/>
                </a:cubicBezTo>
                <a:lnTo>
                  <a:pt x="22291371" y="1533949"/>
                </a:lnTo>
                <a:lnTo>
                  <a:pt x="22291371" y="6459657"/>
                </a:lnTo>
                <a:lnTo>
                  <a:pt x="22269163" y="6451560"/>
                </a:lnTo>
                <a:cubicBezTo>
                  <a:pt x="20420913" y="5812104"/>
                  <a:pt x="18282165" y="5446695"/>
                  <a:pt x="16003366" y="5446695"/>
                </a:cubicBezTo>
                <a:cubicBezTo>
                  <a:pt x="10754660" y="5446695"/>
                  <a:pt x="6249925" y="7383140"/>
                  <a:pt x="4325602" y="10142348"/>
                </a:cubicBezTo>
                <a:close/>
              </a:path>
            </a:pathLst>
          </a:custGeom>
          <a:solidFill>
            <a:schemeClr val="tx1"/>
          </a:solidFill>
          <a:ln w="16933" cap="flat">
            <a:noFill/>
            <a:prstDash val="solid"/>
            <a:miter/>
          </a:ln>
        </p:spPr>
        <p:txBody>
          <a:bodyPr wrap="square" rtlCol="0" anchor="ctr">
            <a:noAutofit/>
          </a:bodyPr>
          <a:lstStyle/>
          <a:p>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hasCustomPrompt="1"/>
          </p:nvPr>
        </p:nvSpPr>
        <p:spPr>
          <a:xfrm>
            <a:off x="989049" y="711200"/>
            <a:ext cx="7159977" cy="2243801"/>
          </a:xfrm>
        </p:spPr>
        <p:txBody>
          <a:bodyPr anchor="b">
            <a:normAutofit/>
          </a:bodyPr>
          <a:lstStyle>
            <a:lvl1pPr algn="l">
              <a:lnSpc>
                <a:spcPct val="100000"/>
              </a:lnSpc>
              <a:defRPr sz="7548" b="1" i="0" cap="none" baseline="0">
                <a:solidFill>
                  <a:schemeClr val="accent6"/>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5" name="Subtitle 2">
            <a:extLst>
              <a:ext uri="{FF2B5EF4-FFF2-40B4-BE49-F238E27FC236}">
                <a16:creationId xmlns:a16="http://schemas.microsoft.com/office/drawing/2014/main" id="{FDA2D0B0-107C-CDA5-20E4-DFC932095EA4}"/>
              </a:ext>
            </a:extLst>
          </p:cNvPr>
          <p:cNvSpPr>
            <a:spLocks noGrp="1"/>
          </p:cNvSpPr>
          <p:nvPr>
            <p:ph type="subTitle" idx="1" hasCustomPrompt="1"/>
          </p:nvPr>
        </p:nvSpPr>
        <p:spPr>
          <a:xfrm>
            <a:off x="989050" y="3032820"/>
            <a:ext cx="7159977" cy="1028098"/>
          </a:xfrm>
          <a:prstGeom prst="rect">
            <a:avLst/>
          </a:prstGeom>
        </p:spPr>
        <p:txBody>
          <a:bodyPr>
            <a:normAutofit/>
          </a:bodyPr>
          <a:lstStyle>
            <a:lvl1pPr marL="0" indent="0" algn="l">
              <a:lnSpc>
                <a:spcPct val="100000"/>
              </a:lnSpc>
              <a:buNone/>
              <a:defRPr sz="2400" b="1" i="0" cap="none" spc="15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subtitle style</a:t>
            </a:r>
          </a:p>
        </p:txBody>
      </p:sp>
      <p:pic>
        <p:nvPicPr>
          <p:cNvPr id="10" name="Picture 9">
            <a:extLst>
              <a:ext uri="{FF2B5EF4-FFF2-40B4-BE49-F238E27FC236}">
                <a16:creationId xmlns:a16="http://schemas.microsoft.com/office/drawing/2014/main" id="{2D1DC91B-5B1D-A786-C2E6-CD560FDE8B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9679" y="5015308"/>
            <a:ext cx="2446656" cy="1354899"/>
          </a:xfrm>
          <a:prstGeom prst="rect">
            <a:avLst/>
          </a:prstGeom>
        </p:spPr>
      </p:pic>
      <p:sp>
        <p:nvSpPr>
          <p:cNvPr id="12" name="Rectangle 11">
            <a:extLst>
              <a:ext uri="{FF2B5EF4-FFF2-40B4-BE49-F238E27FC236}">
                <a16:creationId xmlns:a16="http://schemas.microsoft.com/office/drawing/2014/main" id="{D56B45D7-20B4-F52D-CDF7-18080374AB0F}"/>
              </a:ext>
            </a:extLst>
          </p:cNvPr>
          <p:cNvSpPr/>
          <p:nvPr userDrawn="1"/>
        </p:nvSpPr>
        <p:spPr>
          <a:xfrm>
            <a:off x="0" y="787400"/>
            <a:ext cx="723806" cy="1790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901742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Graphic-3">
    <p:bg>
      <p:bgPr>
        <a:solidFill>
          <a:schemeClr val="accent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AFE471-9A41-E783-15DE-DD492DC8C947}"/>
              </a:ext>
            </a:extLst>
          </p:cNvPr>
          <p:cNvSpPr/>
          <p:nvPr userDrawn="1"/>
        </p:nvSpPr>
        <p:spPr>
          <a:xfrm>
            <a:off x="585461" y="6068137"/>
            <a:ext cx="2816202" cy="6041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Freeform 9">
            <a:extLst>
              <a:ext uri="{FF2B5EF4-FFF2-40B4-BE49-F238E27FC236}">
                <a16:creationId xmlns:a16="http://schemas.microsoft.com/office/drawing/2014/main" id="{4AAFC427-12D7-F20D-11FD-07795EFCD925}"/>
              </a:ext>
            </a:extLst>
          </p:cNvPr>
          <p:cNvSpPr/>
          <p:nvPr userDrawn="1"/>
        </p:nvSpPr>
        <p:spPr>
          <a:xfrm rot="1010895" flipH="1" flipV="1">
            <a:off x="5490488" y="-913911"/>
            <a:ext cx="6976295" cy="2646244"/>
          </a:xfrm>
          <a:custGeom>
            <a:avLst/>
            <a:gdLst>
              <a:gd name="connsiteX0" fmla="*/ 13954407 w 13954407"/>
              <a:gd name="connsiteY0" fmla="*/ 1388417 h 5292487"/>
              <a:gd name="connsiteX1" fmla="*/ 1062745 w 13954407"/>
              <a:gd name="connsiteY1" fmla="*/ 5292487 h 5292487"/>
              <a:gd name="connsiteX2" fmla="*/ 0 w 13954407"/>
              <a:gd name="connsiteY2" fmla="*/ 1783188 h 5292487"/>
              <a:gd name="connsiteX3" fmla="*/ 76615 w 13954407"/>
              <a:gd name="connsiteY3" fmla="*/ 1739639 h 5292487"/>
              <a:gd name="connsiteX4" fmla="*/ 7364155 w 13954407"/>
              <a:gd name="connsiteY4" fmla="*/ 0 h 5292487"/>
              <a:gd name="connsiteX5" fmla="*/ 13926870 w 13954407"/>
              <a:gd name="connsiteY5" fmla="*/ 1374990 h 529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54407" h="5292487">
                <a:moveTo>
                  <a:pt x="13954407" y="1388417"/>
                </a:moveTo>
                <a:lnTo>
                  <a:pt x="1062745" y="5292487"/>
                </a:lnTo>
                <a:lnTo>
                  <a:pt x="0" y="1783188"/>
                </a:lnTo>
                <a:lnTo>
                  <a:pt x="76615" y="1739639"/>
                </a:lnTo>
                <a:cubicBezTo>
                  <a:pt x="2079423" y="650491"/>
                  <a:pt x="4611936" y="0"/>
                  <a:pt x="7364155" y="0"/>
                </a:cubicBezTo>
                <a:cubicBezTo>
                  <a:pt x="9794517" y="0"/>
                  <a:pt x="12053055" y="506903"/>
                  <a:pt x="13926870" y="1374990"/>
                </a:cubicBezTo>
                <a:close/>
              </a:path>
            </a:pathLst>
          </a:custGeom>
          <a:solidFill>
            <a:schemeClr val="tx1"/>
          </a:solidFill>
          <a:ln w="16933" cap="flat">
            <a:noFill/>
            <a:prstDash val="solid"/>
            <a:miter/>
          </a:ln>
        </p:spPr>
        <p:txBody>
          <a:bodyPr wrap="square" rtlCol="0" anchor="ctr">
            <a:noAutofit/>
          </a:bodyPr>
          <a:lstStyle/>
          <a:p>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hasCustomPrompt="1"/>
          </p:nvPr>
        </p:nvSpPr>
        <p:spPr>
          <a:xfrm>
            <a:off x="989049" y="2567803"/>
            <a:ext cx="9743814" cy="2802169"/>
          </a:xfrm>
        </p:spPr>
        <p:txBody>
          <a:bodyPr anchor="b">
            <a:normAutofit/>
          </a:bodyPr>
          <a:lstStyle>
            <a:lvl1pPr algn="l">
              <a:lnSpc>
                <a:spcPct val="100000"/>
              </a:lnSpc>
              <a:defRPr sz="5249" b="1" i="0" cap="none" baseline="0">
                <a:solidFill>
                  <a:srgbClr val="000000"/>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5" name="Subtitle 2">
            <a:extLst>
              <a:ext uri="{FF2B5EF4-FFF2-40B4-BE49-F238E27FC236}">
                <a16:creationId xmlns:a16="http://schemas.microsoft.com/office/drawing/2014/main" id="{FDA2D0B0-107C-CDA5-20E4-DFC932095EA4}"/>
              </a:ext>
            </a:extLst>
          </p:cNvPr>
          <p:cNvSpPr>
            <a:spLocks noGrp="1"/>
          </p:cNvSpPr>
          <p:nvPr>
            <p:ph type="subTitle" idx="1" hasCustomPrompt="1"/>
          </p:nvPr>
        </p:nvSpPr>
        <p:spPr>
          <a:xfrm>
            <a:off x="989050" y="5447792"/>
            <a:ext cx="9743814" cy="1028098"/>
          </a:xfrm>
          <a:prstGeom prst="rect">
            <a:avLst/>
          </a:prstGeom>
        </p:spPr>
        <p:txBody>
          <a:bodyPr>
            <a:normAutofit/>
          </a:bodyPr>
          <a:lstStyle>
            <a:lvl1pPr marL="0" indent="0" algn="l">
              <a:lnSpc>
                <a:spcPct val="100000"/>
              </a:lnSpc>
              <a:buNone/>
              <a:defRPr sz="2000" b="1" i="0" cap="none" spc="150" baseline="0">
                <a:solidFill>
                  <a:srgbClr val="000000"/>
                </a:solidFill>
                <a:latin typeface="Calibri" panose="020F0502020204030204" pitchFamily="34" charset="0"/>
                <a:ea typeface="Tahoma" panose="020B0604030504040204" pitchFamily="34" charset="0"/>
                <a:cs typeface="Calibri" panose="020F05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subtitle style</a:t>
            </a:r>
          </a:p>
        </p:txBody>
      </p:sp>
      <p:pic>
        <p:nvPicPr>
          <p:cNvPr id="7" name="Picture 6">
            <a:extLst>
              <a:ext uri="{FF2B5EF4-FFF2-40B4-BE49-F238E27FC236}">
                <a16:creationId xmlns:a16="http://schemas.microsoft.com/office/drawing/2014/main" id="{CAFA4B1C-C8A3-4DB9-1F95-35D8F7E1702A}"/>
              </a:ext>
            </a:extLst>
          </p:cNvPr>
          <p:cNvPicPr>
            <a:picLocks noChangeAspect="1"/>
          </p:cNvPicPr>
          <p:nvPr userDrawn="1"/>
        </p:nvPicPr>
        <p:blipFill>
          <a:blip r:embed="rId2"/>
          <a:stretch>
            <a:fillRect/>
          </a:stretch>
        </p:blipFill>
        <p:spPr>
          <a:xfrm>
            <a:off x="8260184" y="339333"/>
            <a:ext cx="3610213" cy="712107"/>
          </a:xfrm>
          <a:prstGeom prst="rect">
            <a:avLst/>
          </a:prstGeom>
        </p:spPr>
      </p:pic>
    </p:spTree>
    <p:extLst>
      <p:ext uri="{BB962C8B-B14F-4D97-AF65-F5344CB8AC3E}">
        <p14:creationId xmlns:p14="http://schemas.microsoft.com/office/powerpoint/2010/main" val="3141221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Graphic-4">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AFE471-9A41-E783-15DE-DD492DC8C947}"/>
              </a:ext>
            </a:extLst>
          </p:cNvPr>
          <p:cNvSpPr/>
          <p:nvPr userDrawn="1"/>
        </p:nvSpPr>
        <p:spPr>
          <a:xfrm>
            <a:off x="585461" y="6068137"/>
            <a:ext cx="2816202" cy="604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Freeform 9">
            <a:extLst>
              <a:ext uri="{FF2B5EF4-FFF2-40B4-BE49-F238E27FC236}">
                <a16:creationId xmlns:a16="http://schemas.microsoft.com/office/drawing/2014/main" id="{CF9B74EE-3552-DBE7-CF3A-3693DA1971EA}"/>
              </a:ext>
            </a:extLst>
          </p:cNvPr>
          <p:cNvSpPr/>
          <p:nvPr userDrawn="1"/>
        </p:nvSpPr>
        <p:spPr>
          <a:xfrm rot="18942106" flipH="1" flipV="1">
            <a:off x="2214964" y="767720"/>
            <a:ext cx="7538425" cy="5873936"/>
          </a:xfrm>
          <a:custGeom>
            <a:avLst/>
            <a:gdLst>
              <a:gd name="connsiteX0" fmla="*/ 187548 w 15078813"/>
              <a:gd name="connsiteY0" fmla="*/ 9052421 h 11747871"/>
              <a:gd name="connsiteX1" fmla="*/ 95546 w 15078813"/>
              <a:gd name="connsiteY1" fmla="*/ 8668595 h 11747871"/>
              <a:gd name="connsiteX2" fmla="*/ 0 w 15078813"/>
              <a:gd name="connsiteY2" fmla="*/ 7662519 h 11747871"/>
              <a:gd name="connsiteX3" fmla="*/ 10050127 w 15078813"/>
              <a:gd name="connsiteY3" fmla="*/ 26083 h 11747871"/>
              <a:gd name="connsiteX4" fmla="*/ 10549981 w 15078813"/>
              <a:gd name="connsiteY4" fmla="*/ 0 h 11747871"/>
              <a:gd name="connsiteX5" fmla="*/ 15078813 w 15078813"/>
              <a:gd name="connsiteY5" fmla="*/ 4419229 h 11747871"/>
              <a:gd name="connsiteX6" fmla="*/ 15069888 w 15078813"/>
              <a:gd name="connsiteY6" fmla="*/ 4417497 h 11747871"/>
              <a:gd name="connsiteX7" fmla="*/ 12315288 w 15078813"/>
              <a:gd name="connsiteY7" fmla="*/ 4177920 h 11747871"/>
              <a:gd name="connsiteX8" fmla="*/ 2562145 w 15078813"/>
              <a:gd name="connsiteY8" fmla="*/ 10094068 h 11747871"/>
              <a:gd name="connsiteX9" fmla="*/ 2845972 w 15078813"/>
              <a:gd name="connsiteY9" fmla="*/ 11516528 h 11747871"/>
              <a:gd name="connsiteX10" fmla="*/ 2949849 w 15078813"/>
              <a:gd name="connsiteY10" fmla="*/ 11747871 h 1174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78813" h="11747871">
                <a:moveTo>
                  <a:pt x="187548" y="9052421"/>
                </a:moveTo>
                <a:lnTo>
                  <a:pt x="95546" y="8668595"/>
                </a:lnTo>
                <a:cubicBezTo>
                  <a:pt x="32519" y="8339331"/>
                  <a:pt x="0" y="8003516"/>
                  <a:pt x="0" y="7662519"/>
                </a:cubicBezTo>
                <a:cubicBezTo>
                  <a:pt x="1" y="3688319"/>
                  <a:pt x="4409028" y="419198"/>
                  <a:pt x="10050127" y="26083"/>
                </a:cubicBezTo>
                <a:lnTo>
                  <a:pt x="10549981" y="0"/>
                </a:lnTo>
                <a:lnTo>
                  <a:pt x="15078813" y="4419229"/>
                </a:lnTo>
                <a:lnTo>
                  <a:pt x="15069888" y="4417497"/>
                </a:lnTo>
                <a:cubicBezTo>
                  <a:pt x="14196280" y="4261582"/>
                  <a:pt x="13271816" y="4177920"/>
                  <a:pt x="12315288" y="4177920"/>
                </a:cubicBezTo>
                <a:cubicBezTo>
                  <a:pt x="6929812" y="4177919"/>
                  <a:pt x="2562145" y="6827126"/>
                  <a:pt x="2562145" y="10094068"/>
                </a:cubicBezTo>
                <a:cubicBezTo>
                  <a:pt x="2562146" y="10584446"/>
                  <a:pt x="2660528" y="11060855"/>
                  <a:pt x="2845972" y="11516528"/>
                </a:cubicBezTo>
                <a:lnTo>
                  <a:pt x="2949849" y="11747871"/>
                </a:lnTo>
                <a:close/>
              </a:path>
            </a:pathLst>
          </a:custGeom>
          <a:solidFill>
            <a:schemeClr val="accent6"/>
          </a:solidFill>
          <a:ln w="16933" cap="flat">
            <a:noFill/>
            <a:prstDash val="solid"/>
            <a:miter/>
          </a:ln>
        </p:spPr>
        <p:txBody>
          <a:bodyPr wrap="square" rtlCol="0" anchor="ctr">
            <a:noAutofit/>
          </a:bodyPr>
          <a:lstStyle/>
          <a:p>
            <a:endParaRPr lang="en-US" sz="900"/>
          </a:p>
        </p:txBody>
      </p:sp>
      <p:pic>
        <p:nvPicPr>
          <p:cNvPr id="7" name="Picture 6">
            <a:extLst>
              <a:ext uri="{FF2B5EF4-FFF2-40B4-BE49-F238E27FC236}">
                <a16:creationId xmlns:a16="http://schemas.microsoft.com/office/drawing/2014/main" id="{CAFA4B1C-C8A3-4DB9-1F95-35D8F7E170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09038" y="5799158"/>
            <a:ext cx="2727314" cy="537957"/>
          </a:xfrm>
          <a:prstGeom prst="rect">
            <a:avLst/>
          </a:prstGeom>
        </p:spPr>
      </p:pic>
      <p:sp>
        <p:nvSpPr>
          <p:cNvPr id="6" name="Title 1">
            <a:extLst>
              <a:ext uri="{FF2B5EF4-FFF2-40B4-BE49-F238E27FC236}">
                <a16:creationId xmlns:a16="http://schemas.microsoft.com/office/drawing/2014/main" id="{97BAF5A2-63C6-292D-CF83-9393D4C3315B}"/>
              </a:ext>
            </a:extLst>
          </p:cNvPr>
          <p:cNvSpPr>
            <a:spLocks noGrp="1"/>
          </p:cNvSpPr>
          <p:nvPr>
            <p:ph type="ctrTitle" hasCustomPrompt="1"/>
          </p:nvPr>
        </p:nvSpPr>
        <p:spPr>
          <a:xfrm>
            <a:off x="989049" y="888093"/>
            <a:ext cx="4720344" cy="2802169"/>
          </a:xfrm>
        </p:spPr>
        <p:txBody>
          <a:bodyPr anchor="b">
            <a:normAutofit/>
          </a:bodyPr>
          <a:lstStyle>
            <a:lvl1pPr algn="l">
              <a:lnSpc>
                <a:spcPct val="100000"/>
              </a:lnSpc>
              <a:defRPr sz="5249" b="1" i="0" cap="none" baseline="0">
                <a:solidFill>
                  <a:schemeClr val="accent6"/>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8" name="Subtitle 2">
            <a:extLst>
              <a:ext uri="{FF2B5EF4-FFF2-40B4-BE49-F238E27FC236}">
                <a16:creationId xmlns:a16="http://schemas.microsoft.com/office/drawing/2014/main" id="{87F643DA-ED57-B789-89BB-31C6A5BCBF7B}"/>
              </a:ext>
            </a:extLst>
          </p:cNvPr>
          <p:cNvSpPr>
            <a:spLocks noGrp="1"/>
          </p:cNvSpPr>
          <p:nvPr>
            <p:ph type="subTitle" idx="1" hasCustomPrompt="1"/>
          </p:nvPr>
        </p:nvSpPr>
        <p:spPr>
          <a:xfrm>
            <a:off x="989050" y="3768082"/>
            <a:ext cx="4720344" cy="1028098"/>
          </a:xfrm>
          <a:prstGeom prst="rect">
            <a:avLst/>
          </a:prstGeom>
        </p:spPr>
        <p:txBody>
          <a:bodyPr>
            <a:normAutofit/>
          </a:bodyPr>
          <a:lstStyle>
            <a:lvl1pPr marL="0" indent="0" algn="l">
              <a:lnSpc>
                <a:spcPct val="100000"/>
              </a:lnSpc>
              <a:buNone/>
              <a:defRPr sz="2000" b="1" i="0" cap="none" spc="15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subtitle style</a:t>
            </a:r>
          </a:p>
        </p:txBody>
      </p:sp>
    </p:spTree>
    <p:extLst>
      <p:ext uri="{BB962C8B-B14F-4D97-AF65-F5344CB8AC3E}">
        <p14:creationId xmlns:p14="http://schemas.microsoft.com/office/powerpoint/2010/main" val="24842681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9939" y="798453"/>
            <a:ext cx="10663860" cy="823071"/>
          </a:xfrm>
          <a:prstGeom prst="rect">
            <a:avLst/>
          </a:prstGeom>
        </p:spPr>
        <p:txBody>
          <a:bodyPr vert="horz" lIns="91440" tIns="45720" rIns="91440" bIns="45720" rtlCol="0" anchor="t">
            <a:normAutofit/>
          </a:bodyPr>
          <a:lstStyle/>
          <a:p>
            <a:r>
              <a:rPr lang="en-US"/>
              <a:t>Click to edit master title style</a:t>
            </a:r>
          </a:p>
        </p:txBody>
      </p:sp>
      <p:sp>
        <p:nvSpPr>
          <p:cNvPr id="6" name="Slide Number Placeholder 5"/>
          <p:cNvSpPr>
            <a:spLocks noGrp="1"/>
          </p:cNvSpPr>
          <p:nvPr>
            <p:ph type="sldNum" sz="quarter" idx="4"/>
          </p:nvPr>
        </p:nvSpPr>
        <p:spPr>
          <a:xfrm>
            <a:off x="11353800" y="6219011"/>
            <a:ext cx="621711" cy="365125"/>
          </a:xfrm>
          <a:prstGeom prst="rect">
            <a:avLst/>
          </a:prstGeom>
        </p:spPr>
        <p:txBody>
          <a:bodyPr vert="horz" lIns="91440" tIns="45720" rIns="91440" bIns="45720" rtlCol="0" anchor="ctr"/>
          <a:lstStyle>
            <a:lvl1pPr algn="ctr">
              <a:defRPr sz="1200">
                <a:solidFill>
                  <a:schemeClr val="tx1">
                    <a:lumMod val="75000"/>
                    <a:lumOff val="25000"/>
                  </a:schemeClr>
                </a:solidFill>
                <a:latin typeface="Arial" panose="020B0604020202020204" pitchFamily="34" charset="0"/>
                <a:cs typeface="Arial" panose="020B0604020202020204" pitchFamily="34" charset="0"/>
              </a:defRPr>
            </a:lvl1pPr>
          </a:lstStyle>
          <a:p>
            <a:fld id="{682A1055-845A-D14A-971D-E1FB772C0617}" type="slidenum">
              <a:rPr lang="en-US" smtClean="0"/>
              <a:pPr/>
              <a:t>‹#›</a:t>
            </a:fld>
            <a:endParaRPr lang="en-US"/>
          </a:p>
        </p:txBody>
      </p:sp>
      <p:sp>
        <p:nvSpPr>
          <p:cNvPr id="4" name="Text Placeholder 3">
            <a:extLst>
              <a:ext uri="{FF2B5EF4-FFF2-40B4-BE49-F238E27FC236}">
                <a16:creationId xmlns:a16="http://schemas.microsoft.com/office/drawing/2014/main" id="{188AAA25-7CB6-B229-4D3D-75AD110640A5}"/>
              </a:ext>
            </a:extLst>
          </p:cNvPr>
          <p:cNvSpPr>
            <a:spLocks noGrp="1"/>
          </p:cNvSpPr>
          <p:nvPr>
            <p:ph type="body" idx="1"/>
          </p:nvPr>
        </p:nvSpPr>
        <p:spPr>
          <a:xfrm>
            <a:off x="689939" y="1615143"/>
            <a:ext cx="10663860" cy="43706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F1BBAF47-76E7-44AE-04F7-6E542E5E4D00}"/>
              </a:ext>
            </a:extLst>
          </p:cNvPr>
          <p:cNvPicPr>
            <a:picLocks noChangeAspect="1"/>
          </p:cNvPicPr>
          <p:nvPr userDrawn="1"/>
        </p:nvPicPr>
        <p:blipFill>
          <a:blip r:embed="rId45" cstate="screen">
            <a:extLst>
              <a:ext uri="{28A0092B-C50C-407E-A947-70E740481C1C}">
                <a14:useLocalDpi xmlns:a14="http://schemas.microsoft.com/office/drawing/2010/main"/>
              </a:ext>
            </a:extLst>
          </a:blip>
          <a:stretch>
            <a:fillRect/>
          </a:stretch>
        </p:blipFill>
        <p:spPr>
          <a:xfrm>
            <a:off x="696288" y="6138354"/>
            <a:ext cx="2310045" cy="455651"/>
          </a:xfrm>
          <a:prstGeom prst="rect">
            <a:avLst/>
          </a:prstGeom>
        </p:spPr>
      </p:pic>
    </p:spTree>
    <p:extLst>
      <p:ext uri="{BB962C8B-B14F-4D97-AF65-F5344CB8AC3E}">
        <p14:creationId xmlns:p14="http://schemas.microsoft.com/office/powerpoint/2010/main" val="125812993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688" r:id="rId31"/>
    <p:sldLayoutId id="2147483710"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9" r:id="rId42"/>
    <p:sldLayoutId id="2147483810" r:id="rId43"/>
  </p:sldLayoutIdLst>
  <p:hf hdr="0" ftr="0" dt="0"/>
  <p:txStyles>
    <p:titleStyle>
      <a:lvl1pPr algn="l" defTabSz="914217" rtl="0" eaLnBrk="1" latinLnBrk="0" hangingPunct="1">
        <a:lnSpc>
          <a:spcPct val="90000"/>
        </a:lnSpc>
        <a:spcBef>
          <a:spcPct val="0"/>
        </a:spcBef>
        <a:buNone/>
        <a:defRPr sz="2999" b="1" i="0" kern="1200" cap="none" baseline="0">
          <a:solidFill>
            <a:schemeClr val="accent1"/>
          </a:solidFill>
          <a:latin typeface="Calibri" panose="020F0502020204030204" pitchFamily="34" charset="0"/>
          <a:ea typeface="Tahoma" panose="020B0604030504040204" pitchFamily="34" charset="0"/>
          <a:cs typeface="Calibri" panose="020F0502020204030204" pitchFamily="34" charset="0"/>
        </a:defRPr>
      </a:lvl1pPr>
    </p:titleStyle>
    <p:bodyStyle>
      <a:lvl1pPr marL="0" indent="-137133" algn="l" defTabSz="914217" rtl="0" eaLnBrk="1" latinLnBrk="0" hangingPunct="1">
        <a:lnSpc>
          <a:spcPct val="90000"/>
        </a:lnSpc>
        <a:spcBef>
          <a:spcPts val="750"/>
        </a:spcBef>
        <a:buFont typeface="Arial" panose="020B0604020202020204" pitchFamily="34" charset="0"/>
        <a:buNone/>
        <a:defRPr sz="1800" kern="1200">
          <a:solidFill>
            <a:srgbClr val="676767"/>
          </a:solidFill>
          <a:latin typeface="Arial" panose="020B0604020202020204" pitchFamily="34" charset="0"/>
          <a:ea typeface="Tahoma" panose="020B0604030504040204" pitchFamily="34" charset="0"/>
          <a:cs typeface="Arial" panose="020B0604020202020204" pitchFamily="34" charset="0"/>
        </a:defRPr>
      </a:lvl1pPr>
      <a:lvl2pPr marL="457109"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2pPr>
      <a:lvl3pPr marL="914217"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3pPr>
      <a:lvl4pPr marL="1371326"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4pPr>
      <a:lvl5pPr marL="1828434"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1.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56.pn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6.png"/><Relationship Id="rId3" Type="http://schemas.openxmlformats.org/officeDocument/2006/relationships/image" Target="../media/image62.png"/><Relationship Id="rId21" Type="http://schemas.openxmlformats.org/officeDocument/2006/relationships/image" Target="../media/image79.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5.png"/><Relationship Id="rId2" Type="http://schemas.openxmlformats.org/officeDocument/2006/relationships/notesSlide" Target="../notesSlides/notesSlide8.xml"/><Relationship Id="rId16" Type="http://schemas.openxmlformats.org/officeDocument/2006/relationships/image" Target="../media/image21.png"/><Relationship Id="rId20" Type="http://schemas.openxmlformats.org/officeDocument/2006/relationships/image" Target="../media/image78.png"/><Relationship Id="rId1" Type="http://schemas.openxmlformats.org/officeDocument/2006/relationships/slideLayout" Target="../slideLayouts/slideLayout4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19" Type="http://schemas.openxmlformats.org/officeDocument/2006/relationships/image" Target="../media/image77.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34.png"/><Relationship Id="rId1" Type="http://schemas.openxmlformats.org/officeDocument/2006/relationships/slideLayout" Target="../slideLayouts/slideLayout2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eg"/><Relationship Id="rId1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3.xml"/><Relationship Id="rId5" Type="http://schemas.openxmlformats.org/officeDocument/2006/relationships/hyperlink" Target="mailto:ConciergeTeam@univerahealthcare.com" TargetMode="External"/><Relationship Id="rId4" Type="http://schemas.openxmlformats.org/officeDocument/2006/relationships/hyperlink" Target="mailto:univeraPR@univerahealthcare.co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09B15-1708-8C3D-3D9C-BB4FE3B04F95}"/>
              </a:ext>
            </a:extLst>
          </p:cNvPr>
          <p:cNvSpPr>
            <a:spLocks noGrp="1"/>
          </p:cNvSpPr>
          <p:nvPr>
            <p:ph type="ctrTitle"/>
          </p:nvPr>
        </p:nvSpPr>
        <p:spPr>
          <a:xfrm>
            <a:off x="770418" y="888093"/>
            <a:ext cx="5185881" cy="2802169"/>
          </a:xfrm>
        </p:spPr>
        <p:txBody>
          <a:bodyPr>
            <a:normAutofit fontScale="90000"/>
          </a:bodyPr>
          <a:lstStyle/>
          <a:p>
            <a:r>
              <a:rPr lang="en-US" dirty="0"/>
              <a:t>Right here for </a:t>
            </a:r>
            <a:br>
              <a:rPr lang="en-US" dirty="0"/>
            </a:br>
            <a:r>
              <a:rPr lang="en-US" dirty="0"/>
              <a:t>Labor-Management Healthcare Fund</a:t>
            </a:r>
          </a:p>
        </p:txBody>
      </p:sp>
      <p:pic>
        <p:nvPicPr>
          <p:cNvPr id="4" name="Picture 3">
            <a:extLst>
              <a:ext uri="{FF2B5EF4-FFF2-40B4-BE49-F238E27FC236}">
                <a16:creationId xmlns:a16="http://schemas.microsoft.com/office/drawing/2014/main" id="{66713540-3DAA-9332-EE16-BC2DD5565693}"/>
              </a:ext>
            </a:extLst>
          </p:cNvPr>
          <p:cNvPicPr>
            <a:picLocks noChangeAspect="1"/>
          </p:cNvPicPr>
          <p:nvPr/>
        </p:nvPicPr>
        <p:blipFill>
          <a:blip r:embed="rId2"/>
          <a:stretch>
            <a:fillRect/>
          </a:stretch>
        </p:blipFill>
        <p:spPr>
          <a:xfrm>
            <a:off x="3319713" y="5188179"/>
            <a:ext cx="1879472" cy="628901"/>
          </a:xfrm>
          <a:prstGeom prst="rect">
            <a:avLst/>
          </a:prstGeom>
          <a:noFill/>
        </p:spPr>
      </p:pic>
      <p:cxnSp>
        <p:nvCxnSpPr>
          <p:cNvPr id="6" name="Straight Connector 5">
            <a:extLst>
              <a:ext uri="{FF2B5EF4-FFF2-40B4-BE49-F238E27FC236}">
                <a16:creationId xmlns:a16="http://schemas.microsoft.com/office/drawing/2014/main" id="{B583F06C-4CAA-A0F1-EEFC-E11217E5E3D9}"/>
              </a:ext>
            </a:extLst>
          </p:cNvPr>
          <p:cNvCxnSpPr>
            <a:cxnSpLocks/>
          </p:cNvCxnSpPr>
          <p:nvPr/>
        </p:nvCxnSpPr>
        <p:spPr>
          <a:xfrm flipH="1">
            <a:off x="3149600" y="4912087"/>
            <a:ext cx="18245" cy="117121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077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7751C-8C83-4CED-0AD8-0B2F3CDE99B5}"/>
              </a:ext>
            </a:extLst>
          </p:cNvPr>
          <p:cNvSpPr>
            <a:spLocks noGrp="1"/>
          </p:cNvSpPr>
          <p:nvPr>
            <p:ph type="sldNum" sz="quarter" idx="12"/>
          </p:nvPr>
        </p:nvSpPr>
        <p:spPr/>
        <p:txBody>
          <a:bodyPr/>
          <a:lstStyle/>
          <a:p>
            <a:fld id="{682A1055-845A-D14A-971D-E1FB772C0617}" type="slidenum">
              <a:rPr lang="en-US" smtClean="0"/>
              <a:pPr/>
              <a:t>9</a:t>
            </a:fld>
            <a:endParaRPr lang="en-US"/>
          </a:p>
        </p:txBody>
      </p:sp>
      <p:sp>
        <p:nvSpPr>
          <p:cNvPr id="3" name="Title 2">
            <a:extLst>
              <a:ext uri="{FF2B5EF4-FFF2-40B4-BE49-F238E27FC236}">
                <a16:creationId xmlns:a16="http://schemas.microsoft.com/office/drawing/2014/main" id="{F27ED590-4681-85E4-8C57-54B789336B60}"/>
              </a:ext>
            </a:extLst>
          </p:cNvPr>
          <p:cNvSpPr>
            <a:spLocks noGrp="1"/>
          </p:cNvSpPr>
          <p:nvPr>
            <p:ph type="title"/>
          </p:nvPr>
        </p:nvSpPr>
        <p:spPr/>
        <p:txBody>
          <a:bodyPr>
            <a:normAutofit/>
          </a:bodyPr>
          <a:lstStyle/>
          <a:p>
            <a:r>
              <a:rPr lang="en-US" sz="5400">
                <a:latin typeface="Calibri"/>
                <a:ea typeface="Tahoma"/>
                <a:cs typeface="Calibri"/>
              </a:rPr>
              <a:t>Seamless </a:t>
            </a:r>
            <a:br>
              <a:rPr lang="en-US" sz="5400">
                <a:latin typeface="Calibri"/>
                <a:ea typeface="Tahoma"/>
                <a:cs typeface="Calibri"/>
              </a:rPr>
            </a:br>
            <a:r>
              <a:rPr lang="en-US" sz="5400">
                <a:latin typeface="Calibri"/>
                <a:ea typeface="Tahoma"/>
                <a:cs typeface="Calibri"/>
              </a:rPr>
              <a:t>Implementation</a:t>
            </a:r>
            <a:endParaRPr lang="en-US" sz="5400"/>
          </a:p>
        </p:txBody>
      </p:sp>
      <p:pic>
        <p:nvPicPr>
          <p:cNvPr id="6" name="Picture 5" descr="A clipboard with check marks&#10;&#10;Description automatically generated">
            <a:extLst>
              <a:ext uri="{FF2B5EF4-FFF2-40B4-BE49-F238E27FC236}">
                <a16:creationId xmlns:a16="http://schemas.microsoft.com/office/drawing/2014/main" id="{3A8BB4B3-0BF1-EF32-66BD-F5FF7F60D228}"/>
              </a:ext>
            </a:extLst>
          </p:cNvPr>
          <p:cNvPicPr>
            <a:picLocks noChangeAspect="1"/>
          </p:cNvPicPr>
          <p:nvPr/>
        </p:nvPicPr>
        <p:blipFill>
          <a:blip r:embed="rId2"/>
          <a:stretch>
            <a:fillRect/>
          </a:stretch>
        </p:blipFill>
        <p:spPr>
          <a:xfrm>
            <a:off x="1033128" y="1467293"/>
            <a:ext cx="3028821" cy="2876107"/>
          </a:xfrm>
          <a:prstGeom prst="rect">
            <a:avLst/>
          </a:prstGeom>
        </p:spPr>
      </p:pic>
    </p:spTree>
    <p:extLst>
      <p:ext uri="{BB962C8B-B14F-4D97-AF65-F5344CB8AC3E}">
        <p14:creationId xmlns:p14="http://schemas.microsoft.com/office/powerpoint/2010/main" val="4206451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D8C952-448A-D3E3-82EA-2845035D6246}"/>
              </a:ext>
            </a:extLst>
          </p:cNvPr>
          <p:cNvSpPr/>
          <p:nvPr/>
        </p:nvSpPr>
        <p:spPr>
          <a:xfrm>
            <a:off x="5005616" y="2042460"/>
            <a:ext cx="5217759" cy="78286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lumMod val="65000"/>
                  <a:lumOff val="35000"/>
                </a:srgbClr>
              </a:solidFill>
              <a:effectLst/>
              <a:uLnTx/>
              <a:uFillTx/>
              <a:latin typeface="Calibri"/>
              <a:ea typeface="+mn-ea"/>
              <a:cs typeface="Calibri"/>
            </a:endParaRPr>
          </a:p>
        </p:txBody>
      </p:sp>
      <p:sp>
        <p:nvSpPr>
          <p:cNvPr id="18" name="Rectangle 17">
            <a:extLst>
              <a:ext uri="{FF2B5EF4-FFF2-40B4-BE49-F238E27FC236}">
                <a16:creationId xmlns:a16="http://schemas.microsoft.com/office/drawing/2014/main" id="{06AEF247-3132-4BB8-B240-AF56E11E5F44}"/>
              </a:ext>
            </a:extLst>
          </p:cNvPr>
          <p:cNvSpPr/>
          <p:nvPr/>
        </p:nvSpPr>
        <p:spPr>
          <a:xfrm>
            <a:off x="5114707" y="3094538"/>
            <a:ext cx="5108668" cy="73426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lumMod val="65000"/>
                  <a:lumOff val="35000"/>
                </a:srgbClr>
              </a:solidFill>
              <a:effectLst/>
              <a:uLnTx/>
              <a:uFillTx/>
              <a:latin typeface="Calibri"/>
              <a:ea typeface="+mn-ea"/>
              <a:cs typeface="Calibri"/>
            </a:endParaRPr>
          </a:p>
        </p:txBody>
      </p:sp>
      <p:sp>
        <p:nvSpPr>
          <p:cNvPr id="16" name="Rectangle 15">
            <a:extLst>
              <a:ext uri="{FF2B5EF4-FFF2-40B4-BE49-F238E27FC236}">
                <a16:creationId xmlns:a16="http://schemas.microsoft.com/office/drawing/2014/main" id="{4784A353-BFD5-E712-9DC2-61556D391D70}"/>
              </a:ext>
            </a:extLst>
          </p:cNvPr>
          <p:cNvSpPr/>
          <p:nvPr/>
        </p:nvSpPr>
        <p:spPr>
          <a:xfrm>
            <a:off x="3745081" y="4083177"/>
            <a:ext cx="6478294" cy="73426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lumMod val="65000"/>
                  <a:lumOff val="35000"/>
                </a:srgbClr>
              </a:solidFill>
              <a:effectLst/>
              <a:uLnTx/>
              <a:uFillTx/>
              <a:latin typeface="Calibri"/>
              <a:ea typeface="+mn-ea"/>
              <a:cs typeface="Calibri"/>
            </a:endParaRPr>
          </a:p>
        </p:txBody>
      </p:sp>
      <p:sp>
        <p:nvSpPr>
          <p:cNvPr id="2" name="Title 1">
            <a:extLst>
              <a:ext uri="{FF2B5EF4-FFF2-40B4-BE49-F238E27FC236}">
                <a16:creationId xmlns:a16="http://schemas.microsoft.com/office/drawing/2014/main" id="{30394D86-D63C-1818-12CD-5056DA6D48C2}"/>
              </a:ext>
            </a:extLst>
          </p:cNvPr>
          <p:cNvSpPr>
            <a:spLocks noGrp="1"/>
          </p:cNvSpPr>
          <p:nvPr>
            <p:ph type="title"/>
          </p:nvPr>
        </p:nvSpPr>
        <p:spPr>
          <a:xfrm>
            <a:off x="590268" y="670884"/>
            <a:ext cx="10812122" cy="631763"/>
          </a:xfrm>
        </p:spPr>
        <p:txBody>
          <a:bodyPr/>
          <a:lstStyle/>
          <a:p>
            <a:r>
              <a:rPr lang="en-US" sz="2950">
                <a:latin typeface="Calibri"/>
                <a:ea typeface="Tahoma"/>
                <a:cs typeface="Calibri"/>
              </a:rPr>
              <a:t>The LMHF Dedicated Concierge Service Model</a:t>
            </a:r>
            <a:endParaRPr lang="en-US"/>
          </a:p>
        </p:txBody>
      </p:sp>
      <p:sp>
        <p:nvSpPr>
          <p:cNvPr id="4" name="Slide Number Placeholder 3">
            <a:extLst>
              <a:ext uri="{FF2B5EF4-FFF2-40B4-BE49-F238E27FC236}">
                <a16:creationId xmlns:a16="http://schemas.microsoft.com/office/drawing/2014/main" id="{ABA2E1AF-C3C6-E176-78BD-858E514FAF83}"/>
              </a:ext>
            </a:extLst>
          </p:cNvPr>
          <p:cNvSpPr>
            <a:spLocks noGrp="1"/>
          </p:cNvSpPr>
          <p:nvPr>
            <p:ph type="sldNum" sz="quarter" idx="12"/>
          </p:nvPr>
        </p:nvSpPr>
        <p:spPr/>
        <p:txBody>
          <a:bodyPr/>
          <a:lstStyle/>
          <a:p>
            <a:fld id="{682A1055-845A-D14A-971D-E1FB772C0617}" type="slidenum">
              <a:rPr lang="en-US" smtClean="0"/>
              <a:pPr/>
              <a:t>10</a:t>
            </a:fld>
            <a:endParaRPr lang="en-US"/>
          </a:p>
        </p:txBody>
      </p:sp>
      <p:sp>
        <p:nvSpPr>
          <p:cNvPr id="5" name="Text Placeholder 4">
            <a:extLst>
              <a:ext uri="{FF2B5EF4-FFF2-40B4-BE49-F238E27FC236}">
                <a16:creationId xmlns:a16="http://schemas.microsoft.com/office/drawing/2014/main" id="{52E1866F-EA46-2E6F-DEBE-7958FB9ACDBE}"/>
              </a:ext>
            </a:extLst>
          </p:cNvPr>
          <p:cNvSpPr>
            <a:spLocks noGrp="1"/>
          </p:cNvSpPr>
          <p:nvPr>
            <p:ph type="body" sz="quarter" idx="13"/>
          </p:nvPr>
        </p:nvSpPr>
        <p:spPr>
          <a:xfrm>
            <a:off x="590268" y="186697"/>
            <a:ext cx="10812122" cy="484188"/>
          </a:xfrm>
        </p:spPr>
        <p:txBody>
          <a:bodyPr/>
          <a:lstStyle/>
          <a:p>
            <a:pPr indent="-136525"/>
            <a:r>
              <a:rPr lang="en-US" sz="1500"/>
              <a:t>Right Here for Labor-Management Healthcare Fund    </a:t>
            </a:r>
            <a:endParaRPr lang="en-US" sz="1500">
              <a:solidFill>
                <a:srgbClr val="000000"/>
              </a:solidFill>
            </a:endParaRPr>
          </a:p>
        </p:txBody>
      </p:sp>
      <p:sp>
        <p:nvSpPr>
          <p:cNvPr id="7" name="Rectangle 6">
            <a:extLst>
              <a:ext uri="{FF2B5EF4-FFF2-40B4-BE49-F238E27FC236}">
                <a16:creationId xmlns:a16="http://schemas.microsoft.com/office/drawing/2014/main" id="{2112010F-1136-FD19-6C96-0EC597667F2A}"/>
              </a:ext>
            </a:extLst>
          </p:cNvPr>
          <p:cNvSpPr/>
          <p:nvPr/>
        </p:nvSpPr>
        <p:spPr>
          <a:xfrm>
            <a:off x="3745081" y="5058193"/>
            <a:ext cx="6478294" cy="73426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lumMod val="65000"/>
                  <a:lumOff val="35000"/>
                </a:srgbClr>
              </a:solidFill>
              <a:effectLst/>
              <a:uLnTx/>
              <a:uFillTx/>
              <a:latin typeface="Calibri"/>
              <a:ea typeface="+mn-ea"/>
              <a:cs typeface="Calibri"/>
            </a:endParaRPr>
          </a:p>
        </p:txBody>
      </p:sp>
      <p:sp>
        <p:nvSpPr>
          <p:cNvPr id="9" name="TextBox 8">
            <a:extLst>
              <a:ext uri="{FF2B5EF4-FFF2-40B4-BE49-F238E27FC236}">
                <a16:creationId xmlns:a16="http://schemas.microsoft.com/office/drawing/2014/main" id="{087DC303-D4E4-3C94-DBE0-A6FAFD8A9364}"/>
              </a:ext>
            </a:extLst>
          </p:cNvPr>
          <p:cNvSpPr txBox="1"/>
          <p:nvPr/>
        </p:nvSpPr>
        <p:spPr>
          <a:xfrm>
            <a:off x="5820211" y="4127739"/>
            <a:ext cx="4143327" cy="615553"/>
          </a:xfrm>
          <a:prstGeom prst="rect">
            <a:avLst/>
          </a:prstGeom>
          <a:noFill/>
        </p:spPr>
        <p:txBody>
          <a:bodyPr wrap="square" lIns="182880" tIns="91440" rIns="182880" b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Care Coordination directly with providers </a:t>
            </a:r>
            <a:r>
              <a:rPr lang="en-US" sz="1400">
                <a:latin typeface="Arial" panose="020B0604020202020204" pitchFamily="34" charset="0"/>
                <a:cs typeface="Arial" panose="020B0604020202020204" pitchFamily="34" charset="0"/>
              </a:rPr>
              <a:t>– placing members in the center of their care.</a:t>
            </a:r>
            <a:endParaRPr kumimoji="0" lang="en-US" sz="14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B46344E-22DC-2E7C-E86B-B06052A1C557}"/>
              </a:ext>
            </a:extLst>
          </p:cNvPr>
          <p:cNvSpPr txBox="1"/>
          <p:nvPr/>
        </p:nvSpPr>
        <p:spPr>
          <a:xfrm>
            <a:off x="5820211" y="2019086"/>
            <a:ext cx="4227979" cy="830997"/>
          </a:xfrm>
          <a:prstGeom prst="rect">
            <a:avLst/>
          </a:prstGeom>
          <a:noFill/>
        </p:spPr>
        <p:txBody>
          <a:bodyPr wrap="square" lIns="182880" tIns="91440" rIns="182880" b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rial" panose="020B0604020202020204" pitchFamily="34" charset="0"/>
                <a:cs typeface="Arial" panose="020B0604020202020204" pitchFamily="34" charset="0"/>
              </a:rPr>
              <a:t>Dedicated and Highly-Trained Customer Service Team specialized in LMHF</a:t>
            </a:r>
            <a:r>
              <a:rPr kumimoji="0" lang="en-US" sz="1400" b="0" i="0" u="none" strike="noStrike" kern="1200" cap="none" spc="0" normalizeH="0" baseline="0" noProof="0">
                <a:ln>
                  <a:noFill/>
                </a:ln>
                <a:effectLst/>
                <a:uLnTx/>
                <a:uFillTx/>
                <a:latin typeface="Arial" panose="020B0604020202020204" pitchFamily="34" charset="0"/>
                <a:cs typeface="Arial" panose="020B0604020202020204" pitchFamily="34" charset="0"/>
              </a:rPr>
              <a:t>, including the</a:t>
            </a:r>
            <a:r>
              <a:rPr lang="en-US" sz="1400">
                <a:latin typeface="Arial" panose="020B0604020202020204" pitchFamily="34" charset="0"/>
                <a:cs typeface="Arial" panose="020B0604020202020204" pitchFamily="34" charset="0"/>
              </a:rPr>
              <a:t> </a:t>
            </a:r>
            <a:r>
              <a:rPr kumimoji="0" lang="en-US" sz="1400" b="0" i="0" u="none" strike="noStrike" kern="1200" cap="none" spc="0" normalizeH="0" baseline="0" noProof="0">
                <a:ln>
                  <a:noFill/>
                </a:ln>
                <a:effectLst/>
                <a:uLnTx/>
                <a:uFillTx/>
                <a:latin typeface="Arial" panose="020B0604020202020204" pitchFamily="34" charset="0"/>
                <a:cs typeface="Arial" panose="020B0604020202020204" pitchFamily="34" charset="0"/>
              </a:rPr>
              <a:t>plan design and wellness program offerings.</a:t>
            </a:r>
          </a:p>
        </p:txBody>
      </p:sp>
      <p:sp>
        <p:nvSpPr>
          <p:cNvPr id="21" name="TextBox 20">
            <a:extLst>
              <a:ext uri="{FF2B5EF4-FFF2-40B4-BE49-F238E27FC236}">
                <a16:creationId xmlns:a16="http://schemas.microsoft.com/office/drawing/2014/main" id="{19E16EA8-250C-3782-FAA8-067651DE2EEB}"/>
              </a:ext>
            </a:extLst>
          </p:cNvPr>
          <p:cNvSpPr txBox="1"/>
          <p:nvPr/>
        </p:nvSpPr>
        <p:spPr>
          <a:xfrm>
            <a:off x="5820212" y="3130732"/>
            <a:ext cx="4227978" cy="8040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lumMod val="65000"/>
                    <a:lumOff val="35000"/>
                  </a:srgbClr>
                </a:solidFill>
                <a:effectLst/>
                <a:uLnTx/>
                <a:uFillTx/>
                <a:latin typeface="Calibri"/>
                <a:cs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b="1">
                <a:solidFill>
                  <a:schemeClr val="tx1"/>
                </a:solidFill>
                <a:latin typeface="Arial" panose="020B0604020202020204" pitchFamily="34" charset="0"/>
                <a:cs typeface="Arial" panose="020B0604020202020204" pitchFamily="34" charset="0"/>
              </a:rPr>
              <a:t>Integrated Care Managers </a:t>
            </a:r>
            <a:r>
              <a:rPr lang="en-US" sz="1400">
                <a:solidFill>
                  <a:schemeClr val="tx1"/>
                </a:solidFill>
                <a:latin typeface="Arial" panose="020B0604020202020204" pitchFamily="34" charset="0"/>
                <a:cs typeface="Arial" panose="020B0604020202020204" pitchFamily="34" charset="0"/>
              </a:rPr>
              <a:t>will help to provide seamless transition of care.</a:t>
            </a:r>
          </a:p>
        </p:txBody>
      </p:sp>
      <p:pic>
        <p:nvPicPr>
          <p:cNvPr id="53" name="Picture 52">
            <a:extLst>
              <a:ext uri="{FF2B5EF4-FFF2-40B4-BE49-F238E27FC236}">
                <a16:creationId xmlns:a16="http://schemas.microsoft.com/office/drawing/2014/main" id="{47592F31-68F8-F876-CBBC-E2B44193AE50}"/>
              </a:ext>
            </a:extLst>
          </p:cNvPr>
          <p:cNvPicPr>
            <a:picLocks noChangeAspect="1"/>
          </p:cNvPicPr>
          <p:nvPr/>
        </p:nvPicPr>
        <p:blipFill>
          <a:blip r:embed="rId3"/>
          <a:stretch>
            <a:fillRect/>
          </a:stretch>
        </p:blipFill>
        <p:spPr>
          <a:xfrm>
            <a:off x="10758899" y="6298890"/>
            <a:ext cx="755846" cy="293105"/>
          </a:xfrm>
          <a:prstGeom prst="rect">
            <a:avLst/>
          </a:prstGeom>
          <a:noFill/>
        </p:spPr>
      </p:pic>
      <p:grpSp>
        <p:nvGrpSpPr>
          <p:cNvPr id="14" name="Group 13">
            <a:extLst>
              <a:ext uri="{FF2B5EF4-FFF2-40B4-BE49-F238E27FC236}">
                <a16:creationId xmlns:a16="http://schemas.microsoft.com/office/drawing/2014/main" id="{4A83F466-CC53-DBBE-0D60-43E5ECFB84C3}"/>
              </a:ext>
            </a:extLst>
          </p:cNvPr>
          <p:cNvGrpSpPr/>
          <p:nvPr/>
        </p:nvGrpSpPr>
        <p:grpSpPr>
          <a:xfrm>
            <a:off x="847517" y="1321164"/>
            <a:ext cx="4828308" cy="4897847"/>
            <a:chOff x="1409054" y="1367291"/>
            <a:chExt cx="4876800" cy="4974466"/>
          </a:xfrm>
        </p:grpSpPr>
        <p:sp>
          <p:nvSpPr>
            <p:cNvPr id="23" name="Oval 22">
              <a:extLst>
                <a:ext uri="{FF2B5EF4-FFF2-40B4-BE49-F238E27FC236}">
                  <a16:creationId xmlns:a16="http://schemas.microsoft.com/office/drawing/2014/main" id="{B8A2B6C2-C6E7-39A1-75E4-130517CE22A1}"/>
                </a:ext>
              </a:extLst>
            </p:cNvPr>
            <p:cNvSpPr/>
            <p:nvPr/>
          </p:nvSpPr>
          <p:spPr>
            <a:xfrm>
              <a:off x="1409054" y="1367291"/>
              <a:ext cx="4876800" cy="4876800"/>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lumMod val="65000"/>
                    <a:lumOff val="35000"/>
                  </a:srgbClr>
                </a:solidFill>
                <a:effectLst/>
                <a:uLnTx/>
                <a:uFillTx/>
                <a:ea typeface="+mn-ea"/>
                <a:cs typeface="Calibri"/>
              </a:endParaRPr>
            </a:p>
          </p:txBody>
        </p:sp>
        <p:sp>
          <p:nvSpPr>
            <p:cNvPr id="25" name="TextBox 24">
              <a:extLst>
                <a:ext uri="{FF2B5EF4-FFF2-40B4-BE49-F238E27FC236}">
                  <a16:creationId xmlns:a16="http://schemas.microsoft.com/office/drawing/2014/main" id="{21957681-289F-E104-F022-754B266F254C}"/>
                </a:ext>
              </a:extLst>
            </p:cNvPr>
            <p:cNvSpPr txBox="1"/>
            <p:nvPr/>
          </p:nvSpPr>
          <p:spPr>
            <a:xfrm>
              <a:off x="3128136" y="2608697"/>
              <a:ext cx="1519004" cy="552535"/>
            </a:xfrm>
            <a:prstGeom prst="rect">
              <a:avLst/>
            </a:prstGeom>
            <a:noFill/>
          </p:spPr>
          <p:txBody>
            <a:bodyPr wrap="square" lIns="182880" tIns="91440" rIns="18288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effectLst/>
                  <a:uLnTx/>
                  <a:uFillTx/>
                  <a:latin typeface="Arial" panose="020B0604020202020204" pitchFamily="34" charset="0"/>
                  <a:cs typeface="Arial" panose="020B0604020202020204" pitchFamily="34" charset="0"/>
                </a:rPr>
                <a:t>ACCOUNT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effectLst/>
                  <a:uLnTx/>
                  <a:uFillTx/>
                  <a:latin typeface="Arial" panose="020B0604020202020204" pitchFamily="34" charset="0"/>
                  <a:cs typeface="Arial" panose="020B0604020202020204" pitchFamily="34" charset="0"/>
                </a:rPr>
                <a:t>MANAGEMENT</a:t>
              </a:r>
            </a:p>
          </p:txBody>
        </p:sp>
        <p:sp>
          <p:nvSpPr>
            <p:cNvPr id="27" name="TextBox 26">
              <a:extLst>
                <a:ext uri="{FF2B5EF4-FFF2-40B4-BE49-F238E27FC236}">
                  <a16:creationId xmlns:a16="http://schemas.microsoft.com/office/drawing/2014/main" id="{BE508184-F047-DA84-8A40-6A896FFE313F}"/>
                </a:ext>
              </a:extLst>
            </p:cNvPr>
            <p:cNvSpPr txBox="1"/>
            <p:nvPr/>
          </p:nvSpPr>
          <p:spPr>
            <a:xfrm>
              <a:off x="4786240" y="4078601"/>
              <a:ext cx="1417399" cy="552535"/>
            </a:xfrm>
            <a:prstGeom prst="rect">
              <a:avLst/>
            </a:prstGeom>
            <a:noFill/>
          </p:spPr>
          <p:txBody>
            <a:bodyPr wrap="square" lIns="182880" tIns="91440" rIns="18288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effectLst/>
                  <a:uLnTx/>
                  <a:uFillTx/>
                  <a:latin typeface="Arial" panose="020B0604020202020204" pitchFamily="34" charset="0"/>
                  <a:cs typeface="Arial" panose="020B0604020202020204" pitchFamily="34" charset="0"/>
                </a:rPr>
                <a:t>MEMBER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latin typeface="Arial" panose="020B0604020202020204" pitchFamily="34" charset="0"/>
                  <a:cs typeface="Arial" panose="020B0604020202020204" pitchFamily="34" charset="0"/>
                </a:rPr>
                <a:t>ENGAGEMENT</a:t>
              </a:r>
              <a:endParaRPr kumimoji="0" lang="en-US" sz="105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E6814825-1575-5659-D8D3-61A937129EB7}"/>
                </a:ext>
              </a:extLst>
            </p:cNvPr>
            <p:cNvSpPr/>
            <p:nvPr/>
          </p:nvSpPr>
          <p:spPr>
            <a:xfrm>
              <a:off x="3048395" y="3485095"/>
              <a:ext cx="168195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20000"/>
                  </a:solidFill>
                  <a:effectLst/>
                  <a:uLnTx/>
                  <a:uFillTx/>
                  <a:latin typeface="Arial" panose="020B0604020202020204" pitchFamily="34" charset="0"/>
                  <a:cs typeface="Arial" panose="020B0604020202020204" pitchFamily="34" charset="0"/>
                </a:rPr>
                <a:t>LMHF</a:t>
              </a:r>
              <a:endParaRPr kumimoji="0" lang="en-US" sz="3600" b="0" i="0" u="none" strike="noStrike" kern="1200" cap="none" spc="0" normalizeH="0" baseline="0" noProof="0">
                <a:ln>
                  <a:noFill/>
                </a:ln>
                <a:solidFill>
                  <a:srgbClr val="C20000"/>
                </a:solidFill>
                <a:effectLst/>
                <a:uLnTx/>
                <a:uFillTx/>
                <a:latin typeface="Arial" panose="020B0604020202020204" pitchFamily="34" charset="0"/>
                <a:cs typeface="Arial" panose="020B0604020202020204" pitchFamily="34" charset="0"/>
              </a:endParaRPr>
            </a:p>
          </p:txBody>
        </p:sp>
        <p:pic>
          <p:nvPicPr>
            <p:cNvPr id="33" name="Graphic 32" descr="Arrow circle with solid fill">
              <a:extLst>
                <a:ext uri="{FF2B5EF4-FFF2-40B4-BE49-F238E27FC236}">
                  <a16:creationId xmlns:a16="http://schemas.microsoft.com/office/drawing/2014/main" id="{4EF6DB5F-7595-F3B3-2F22-CD3D129EDBE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66317"/>
            <a:stretch/>
          </p:blipFill>
          <p:spPr>
            <a:xfrm rot="2470544">
              <a:off x="4075177" y="2052384"/>
              <a:ext cx="2101647" cy="707887"/>
            </a:xfrm>
            <a:prstGeom prst="rect">
              <a:avLst/>
            </a:prstGeom>
          </p:spPr>
        </p:pic>
        <p:pic>
          <p:nvPicPr>
            <p:cNvPr id="37" name="Graphic 36" descr="Arrow circle with solid fill">
              <a:extLst>
                <a:ext uri="{FF2B5EF4-FFF2-40B4-BE49-F238E27FC236}">
                  <a16:creationId xmlns:a16="http://schemas.microsoft.com/office/drawing/2014/main" id="{ADF51701-59A1-97DD-219A-71481579CFF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66317"/>
            <a:stretch/>
          </p:blipFill>
          <p:spPr>
            <a:xfrm rot="19345573">
              <a:off x="1601254" y="2088269"/>
              <a:ext cx="2101647" cy="707887"/>
            </a:xfrm>
            <a:prstGeom prst="rect">
              <a:avLst/>
            </a:prstGeom>
          </p:spPr>
        </p:pic>
        <p:pic>
          <p:nvPicPr>
            <p:cNvPr id="39" name="Graphic 38" descr="Arrow circle with solid fill">
              <a:extLst>
                <a:ext uri="{FF2B5EF4-FFF2-40B4-BE49-F238E27FC236}">
                  <a16:creationId xmlns:a16="http://schemas.microsoft.com/office/drawing/2014/main" id="{ADE57970-50EB-87E2-F570-3BC82204621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66317"/>
            <a:stretch/>
          </p:blipFill>
          <p:spPr>
            <a:xfrm rot="13516172">
              <a:off x="1566714" y="4936990"/>
              <a:ext cx="2101647" cy="707887"/>
            </a:xfrm>
            <a:prstGeom prst="rect">
              <a:avLst/>
            </a:prstGeom>
          </p:spPr>
        </p:pic>
        <p:pic>
          <p:nvPicPr>
            <p:cNvPr id="41" name="Graphic 40" descr="Arrow circle with solid fill">
              <a:extLst>
                <a:ext uri="{FF2B5EF4-FFF2-40B4-BE49-F238E27FC236}">
                  <a16:creationId xmlns:a16="http://schemas.microsoft.com/office/drawing/2014/main" id="{91A379FA-2039-5558-74C8-59AECEEF0D3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66317"/>
            <a:stretch/>
          </p:blipFill>
          <p:spPr>
            <a:xfrm rot="7966405">
              <a:off x="4362391" y="4861363"/>
              <a:ext cx="2101647" cy="707887"/>
            </a:xfrm>
            <a:prstGeom prst="rect">
              <a:avLst/>
            </a:prstGeom>
          </p:spPr>
        </p:pic>
        <p:sp>
          <p:nvSpPr>
            <p:cNvPr id="45" name="TextBox 44">
              <a:extLst>
                <a:ext uri="{FF2B5EF4-FFF2-40B4-BE49-F238E27FC236}">
                  <a16:creationId xmlns:a16="http://schemas.microsoft.com/office/drawing/2014/main" id="{16A65806-4055-968B-2757-7391B8120C98}"/>
                </a:ext>
              </a:extLst>
            </p:cNvPr>
            <p:cNvSpPr txBox="1"/>
            <p:nvPr/>
          </p:nvSpPr>
          <p:spPr>
            <a:xfrm>
              <a:off x="1800076" y="4106429"/>
              <a:ext cx="1381845" cy="552535"/>
            </a:xfrm>
            <a:prstGeom prst="rect">
              <a:avLst/>
            </a:prstGeom>
            <a:noFill/>
          </p:spPr>
          <p:txBody>
            <a:bodyPr wrap="square" lIns="182880" tIns="91440" rIns="182880" bIns="91440" rtlCol="0">
              <a:spAutoFit/>
            </a:bodyPr>
            <a:lstStyle>
              <a:defPPr>
                <a:defRPr lang="en-US"/>
              </a:defPPr>
              <a:lvl1pPr marR="0" lvl="0" indent="0" algn="ctr" fontAlgn="auto">
                <a:lnSpc>
                  <a:spcPct val="100000"/>
                </a:lnSpc>
                <a:spcBef>
                  <a:spcPts val="0"/>
                </a:spcBef>
                <a:spcAft>
                  <a:spcPts val="0"/>
                </a:spcAft>
                <a:buClrTx/>
                <a:buSzTx/>
                <a:buFontTx/>
                <a:buNone/>
                <a:tabLst/>
                <a:defRPr kumimoji="0" sz="1050" b="1" i="0" u="none" strike="noStrike" cap="none" spc="0" normalizeH="0" baseline="0">
                  <a:ln>
                    <a:noFill/>
                  </a:ln>
                  <a:solidFill>
                    <a:srgbClr val="C20000"/>
                  </a:solidFill>
                  <a:effectLst/>
                  <a:uLnTx/>
                  <a:uFillTx/>
                  <a:cs typeface="Tahoma"/>
                </a:defRPr>
              </a:lvl1pPr>
            </a:lstStyle>
            <a:p>
              <a:r>
                <a:rPr lang="en-US">
                  <a:solidFill>
                    <a:schemeClr val="tx1"/>
                  </a:solidFill>
                  <a:latin typeface="Arial" panose="020B0604020202020204" pitchFamily="34" charset="0"/>
                  <a:cs typeface="Arial" panose="020B0604020202020204" pitchFamily="34" charset="0"/>
                </a:rPr>
                <a:t>ANALYZE &amp; </a:t>
              </a:r>
            </a:p>
            <a:p>
              <a:r>
                <a:rPr lang="en-US">
                  <a:solidFill>
                    <a:schemeClr val="tx1"/>
                  </a:solidFill>
                  <a:latin typeface="Arial" panose="020B0604020202020204" pitchFamily="34" charset="0"/>
                  <a:cs typeface="Arial" panose="020B0604020202020204" pitchFamily="34" charset="0"/>
                </a:rPr>
                <a:t>RECOMMEND</a:t>
              </a:r>
            </a:p>
          </p:txBody>
        </p:sp>
        <p:sp>
          <p:nvSpPr>
            <p:cNvPr id="47" name="TextBox 46">
              <a:extLst>
                <a:ext uri="{FF2B5EF4-FFF2-40B4-BE49-F238E27FC236}">
                  <a16:creationId xmlns:a16="http://schemas.microsoft.com/office/drawing/2014/main" id="{86E4809F-0749-919F-7895-4F4EBD3EF498}"/>
                </a:ext>
              </a:extLst>
            </p:cNvPr>
            <p:cNvSpPr txBox="1"/>
            <p:nvPr/>
          </p:nvSpPr>
          <p:spPr>
            <a:xfrm>
              <a:off x="3276133" y="5854266"/>
              <a:ext cx="1239664" cy="376729"/>
            </a:xfrm>
            <a:prstGeom prst="rect">
              <a:avLst/>
            </a:prstGeom>
            <a:noFill/>
          </p:spPr>
          <p:txBody>
            <a:bodyPr wrap="square" lIns="182880" tIns="91440" rIns="18288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effectLst/>
                  <a:uLnTx/>
                  <a:uFillTx/>
                  <a:latin typeface="Arial" panose="020B0604020202020204" pitchFamily="34" charset="0"/>
                  <a:cs typeface="Arial" panose="020B0604020202020204" pitchFamily="34" charset="0"/>
                </a:rPr>
                <a:t>REPORTING</a:t>
              </a:r>
            </a:p>
          </p:txBody>
        </p:sp>
        <p:pic>
          <p:nvPicPr>
            <p:cNvPr id="48" name="Picture 47" descr="A magnifying glass on a black background&#10;&#10;Description automatically generated">
              <a:extLst>
                <a:ext uri="{FF2B5EF4-FFF2-40B4-BE49-F238E27FC236}">
                  <a16:creationId xmlns:a16="http://schemas.microsoft.com/office/drawing/2014/main" id="{F6095A45-F430-F858-1C76-8D36BE842252}"/>
                </a:ext>
              </a:extLst>
            </p:cNvPr>
            <p:cNvPicPr>
              <a:picLocks noChangeAspect="1"/>
            </p:cNvPicPr>
            <p:nvPr/>
          </p:nvPicPr>
          <p:blipFill>
            <a:blip r:embed="rId6"/>
            <a:stretch>
              <a:fillRect/>
            </a:stretch>
          </p:blipFill>
          <p:spPr>
            <a:xfrm>
              <a:off x="1628775" y="2924175"/>
              <a:ext cx="1257300" cy="1257300"/>
            </a:xfrm>
            <a:prstGeom prst="rect">
              <a:avLst/>
            </a:prstGeom>
          </p:spPr>
        </p:pic>
        <p:pic>
          <p:nvPicPr>
            <p:cNvPr id="50" name="Picture 49" descr="A white heart with blue border&#10;&#10;Description automatically generated">
              <a:extLst>
                <a:ext uri="{FF2B5EF4-FFF2-40B4-BE49-F238E27FC236}">
                  <a16:creationId xmlns:a16="http://schemas.microsoft.com/office/drawing/2014/main" id="{6A48381C-E1A9-AFD6-5C77-F231FBFBE36B}"/>
                </a:ext>
              </a:extLst>
            </p:cNvPr>
            <p:cNvPicPr>
              <a:picLocks noChangeAspect="1"/>
            </p:cNvPicPr>
            <p:nvPr/>
          </p:nvPicPr>
          <p:blipFill>
            <a:blip r:embed="rId7"/>
            <a:stretch>
              <a:fillRect/>
            </a:stretch>
          </p:blipFill>
          <p:spPr>
            <a:xfrm>
              <a:off x="4892675" y="2974975"/>
              <a:ext cx="1257300" cy="1257300"/>
            </a:xfrm>
            <a:prstGeom prst="rect">
              <a:avLst/>
            </a:prstGeom>
          </p:spPr>
        </p:pic>
        <p:pic>
          <p:nvPicPr>
            <p:cNvPr id="51" name="Picture 50" descr="A computer screen with a blue and yellow border&#10;&#10;Description automatically generated">
              <a:extLst>
                <a:ext uri="{FF2B5EF4-FFF2-40B4-BE49-F238E27FC236}">
                  <a16:creationId xmlns:a16="http://schemas.microsoft.com/office/drawing/2014/main" id="{00E38C04-1F24-B6D3-9258-17BEA50647F4}"/>
                </a:ext>
              </a:extLst>
            </p:cNvPr>
            <p:cNvPicPr>
              <a:picLocks noChangeAspect="1"/>
            </p:cNvPicPr>
            <p:nvPr/>
          </p:nvPicPr>
          <p:blipFill>
            <a:blip r:embed="rId8"/>
            <a:stretch>
              <a:fillRect/>
            </a:stretch>
          </p:blipFill>
          <p:spPr>
            <a:xfrm>
              <a:off x="3279775" y="4808711"/>
              <a:ext cx="1239664" cy="1239664"/>
            </a:xfrm>
            <a:prstGeom prst="rect">
              <a:avLst/>
            </a:prstGeom>
          </p:spPr>
        </p:pic>
        <p:pic>
          <p:nvPicPr>
            <p:cNvPr id="6" name="Picture 5" descr="A blue and yellow graphic of a person&#10;&#10;Description automatically generated">
              <a:extLst>
                <a:ext uri="{FF2B5EF4-FFF2-40B4-BE49-F238E27FC236}">
                  <a16:creationId xmlns:a16="http://schemas.microsoft.com/office/drawing/2014/main" id="{059CAE6B-88ED-DFBE-B9C7-4A9F5FAEB7C9}"/>
                </a:ext>
              </a:extLst>
            </p:cNvPr>
            <p:cNvPicPr>
              <a:picLocks noChangeAspect="1"/>
            </p:cNvPicPr>
            <p:nvPr/>
          </p:nvPicPr>
          <p:blipFill>
            <a:blip r:embed="rId9"/>
            <a:stretch>
              <a:fillRect/>
            </a:stretch>
          </p:blipFill>
          <p:spPr>
            <a:xfrm>
              <a:off x="3298247" y="1577086"/>
              <a:ext cx="1074133" cy="1077117"/>
            </a:xfrm>
            <a:prstGeom prst="rect">
              <a:avLst/>
            </a:prstGeom>
          </p:spPr>
        </p:pic>
        <p:pic>
          <p:nvPicPr>
            <p:cNvPr id="10" name="Picture 9" descr="A blue and yellow arrow pointing up&#10;&#10;Description automatically generated">
              <a:extLst>
                <a:ext uri="{FF2B5EF4-FFF2-40B4-BE49-F238E27FC236}">
                  <a16:creationId xmlns:a16="http://schemas.microsoft.com/office/drawing/2014/main" id="{9E24BF0D-21E2-1EBC-6EB8-7D4BDAB46499}"/>
                </a:ext>
              </a:extLst>
            </p:cNvPr>
            <p:cNvPicPr>
              <a:picLocks noChangeAspect="1"/>
            </p:cNvPicPr>
            <p:nvPr/>
          </p:nvPicPr>
          <p:blipFill>
            <a:blip r:embed="rId10"/>
            <a:stretch>
              <a:fillRect/>
            </a:stretch>
          </p:blipFill>
          <p:spPr>
            <a:xfrm>
              <a:off x="3535587" y="5038627"/>
              <a:ext cx="668278" cy="668278"/>
            </a:xfrm>
            <a:prstGeom prst="rect">
              <a:avLst/>
            </a:prstGeom>
          </p:spPr>
        </p:pic>
      </p:grpSp>
      <p:sp>
        <p:nvSpPr>
          <p:cNvPr id="3" name="Rectangle: Rounded Corners 2">
            <a:extLst>
              <a:ext uri="{FF2B5EF4-FFF2-40B4-BE49-F238E27FC236}">
                <a16:creationId xmlns:a16="http://schemas.microsoft.com/office/drawing/2014/main" id="{B5115C25-3F42-2E8A-F988-9590E9DF3E3C}"/>
              </a:ext>
            </a:extLst>
          </p:cNvPr>
          <p:cNvSpPr/>
          <p:nvPr/>
        </p:nvSpPr>
        <p:spPr>
          <a:xfrm>
            <a:off x="8411416" y="407457"/>
            <a:ext cx="2509992" cy="3693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325C"/>
                </a:solidFill>
              </a:rPr>
              <a:t>Onboarding Phase 1</a:t>
            </a:r>
          </a:p>
        </p:txBody>
      </p:sp>
      <p:sp>
        <p:nvSpPr>
          <p:cNvPr id="15" name="TextBox 14">
            <a:extLst>
              <a:ext uri="{FF2B5EF4-FFF2-40B4-BE49-F238E27FC236}">
                <a16:creationId xmlns:a16="http://schemas.microsoft.com/office/drawing/2014/main" id="{F2A9FC3D-93E2-9D42-7F29-9F02AC14C336}"/>
              </a:ext>
            </a:extLst>
          </p:cNvPr>
          <p:cNvSpPr txBox="1"/>
          <p:nvPr/>
        </p:nvSpPr>
        <p:spPr>
          <a:xfrm>
            <a:off x="5820211" y="5109911"/>
            <a:ext cx="4472734" cy="615553"/>
          </a:xfrm>
          <a:prstGeom prst="rect">
            <a:avLst/>
          </a:prstGeom>
          <a:noFill/>
        </p:spPr>
        <p:txBody>
          <a:bodyPr wrap="square" lIns="182880" tIns="91440" rIns="182880" bIns="9144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rial" panose="020B0604020202020204" pitchFamily="34" charset="0"/>
                <a:cs typeface="Arial" panose="020B0604020202020204" pitchFamily="34" charset="0"/>
              </a:rPr>
              <a:t>Making You and Your Members’ Life Easier</a:t>
            </a:r>
            <a:r>
              <a:rPr lang="en-US" sz="1400" b="1">
                <a:latin typeface="Arial" panose="020B0604020202020204" pitchFamily="34" charset="0"/>
                <a:cs typeface="Arial" panose="020B0604020202020204" pitchFamily="34" charset="0"/>
              </a:rPr>
              <a:t> –</a:t>
            </a:r>
            <a:r>
              <a:rPr kumimoji="0" lang="en-US" sz="1400" b="1" i="0" u="none" strike="noStrike" kern="1200" cap="none" spc="0" normalizeH="0" baseline="0" noProof="0">
                <a:ln>
                  <a:noFill/>
                </a:ln>
                <a:effectLst/>
                <a:uLnTx/>
                <a:uFillTx/>
                <a:latin typeface="Arial" panose="020B0604020202020204" pitchFamily="34" charset="0"/>
                <a:cs typeface="Arial" panose="020B0604020202020204" pitchFamily="34" charset="0"/>
              </a:rPr>
              <a:t> </a:t>
            </a:r>
            <a:r>
              <a:rPr kumimoji="0" lang="en-US" sz="1400" i="0" u="none" strike="noStrike" kern="1200" cap="none" spc="0" normalizeH="0" baseline="0" noProof="0">
                <a:ln>
                  <a:noFill/>
                </a:ln>
                <a:effectLst/>
                <a:uLnTx/>
                <a:uFillTx/>
                <a:latin typeface="Arial" panose="020B0604020202020204" pitchFamily="34" charset="0"/>
                <a:cs typeface="Arial" panose="020B0604020202020204" pitchFamily="34" charset="0"/>
              </a:rPr>
              <a:t>Innovative </a:t>
            </a:r>
            <a:r>
              <a:rPr lang="en-US" sz="1400">
                <a:latin typeface="Arial" panose="020B0604020202020204" pitchFamily="34" charset="0"/>
                <a:cs typeface="Arial" panose="020B0604020202020204" pitchFamily="34" charset="0"/>
              </a:rPr>
              <a:t>tools to guide you and your members.</a:t>
            </a:r>
            <a:endParaRPr kumimoji="0" lang="en-US" sz="14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4EC4202-5374-8345-6C48-C80789D70E9F}"/>
              </a:ext>
            </a:extLst>
          </p:cNvPr>
          <p:cNvSpPr txBox="1"/>
          <p:nvPr/>
        </p:nvSpPr>
        <p:spPr>
          <a:xfrm>
            <a:off x="5254887" y="1407506"/>
            <a:ext cx="4828308" cy="369332"/>
          </a:xfrm>
          <a:prstGeom prst="rect">
            <a:avLst/>
          </a:prstGeom>
          <a:solidFill>
            <a:schemeClr val="tx1"/>
          </a:solidFill>
        </p:spPr>
        <p:txBody>
          <a:bodyPr wrap="square">
            <a:spAutoFit/>
          </a:bodyPr>
          <a:lstStyle/>
          <a:p>
            <a:pPr indent="-136525"/>
            <a:r>
              <a:rPr lang="en-US" sz="1800" b="1">
                <a:solidFill>
                  <a:schemeClr val="bg1"/>
                </a:solidFill>
                <a:latin typeface="Arial"/>
                <a:ea typeface="Tahoma"/>
                <a:cs typeface="Arial"/>
              </a:rPr>
              <a:t>Our Goal is to Ensure Continuity of Care </a:t>
            </a:r>
            <a:endParaRPr lang="en-US" sz="1800">
              <a:solidFill>
                <a:schemeClr val="bg1"/>
              </a:solidFill>
              <a:latin typeface="Arial"/>
              <a:ea typeface="Tahoma"/>
              <a:cs typeface="Arial"/>
            </a:endParaRPr>
          </a:p>
        </p:txBody>
      </p:sp>
    </p:spTree>
    <p:extLst>
      <p:ext uri="{BB962C8B-B14F-4D97-AF65-F5344CB8AC3E}">
        <p14:creationId xmlns:p14="http://schemas.microsoft.com/office/powerpoint/2010/main" val="2202454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 Single Corner Rectangle 12">
            <a:extLst>
              <a:ext uri="{FF2B5EF4-FFF2-40B4-BE49-F238E27FC236}">
                <a16:creationId xmlns:a16="http://schemas.microsoft.com/office/drawing/2014/main" id="{C288F92E-1DD9-72EB-70E9-3B097DCA34AD}"/>
              </a:ext>
            </a:extLst>
          </p:cNvPr>
          <p:cNvSpPr/>
          <p:nvPr/>
        </p:nvSpPr>
        <p:spPr>
          <a:xfrm flipH="1" flipV="1">
            <a:off x="6199064" y="-1"/>
            <a:ext cx="5992936" cy="6858000"/>
          </a:xfrm>
          <a:prstGeom prst="round1Rect">
            <a:avLst/>
          </a:prstGeom>
          <a:solidFill>
            <a:srgbClr val="EFE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a:extLst>
              <a:ext uri="{FF2B5EF4-FFF2-40B4-BE49-F238E27FC236}">
                <a16:creationId xmlns:a16="http://schemas.microsoft.com/office/drawing/2014/main" id="{4DC2B1A7-2577-EE44-60D4-B7E65462E911}"/>
              </a:ext>
            </a:extLst>
          </p:cNvPr>
          <p:cNvSpPr>
            <a:spLocks noGrp="1"/>
          </p:cNvSpPr>
          <p:nvPr>
            <p:ph type="title"/>
          </p:nvPr>
        </p:nvSpPr>
        <p:spPr>
          <a:xfrm>
            <a:off x="554182" y="958782"/>
            <a:ext cx="5644882" cy="823071"/>
          </a:xfrm>
        </p:spPr>
        <p:txBody>
          <a:bodyPr/>
          <a:lstStyle/>
          <a:p>
            <a:pPr algn="ctr"/>
            <a:r>
              <a:rPr lang="en-US" sz="2950">
                <a:latin typeface="Calibri"/>
                <a:ea typeface="Tahoma"/>
                <a:cs typeface="Calibri"/>
              </a:rPr>
              <a:t>Proven Partners Through Change </a:t>
            </a:r>
            <a:endParaRPr lang="en-US"/>
          </a:p>
        </p:txBody>
      </p:sp>
      <p:sp>
        <p:nvSpPr>
          <p:cNvPr id="4" name="Content Placeholder 3">
            <a:extLst>
              <a:ext uri="{FF2B5EF4-FFF2-40B4-BE49-F238E27FC236}">
                <a16:creationId xmlns:a16="http://schemas.microsoft.com/office/drawing/2014/main" id="{EAD36DA5-DCB1-9BD4-DA1C-E99761F5CF46}"/>
              </a:ext>
            </a:extLst>
          </p:cNvPr>
          <p:cNvSpPr>
            <a:spLocks noGrp="1"/>
          </p:cNvSpPr>
          <p:nvPr>
            <p:ph sz="half" idx="2"/>
          </p:nvPr>
        </p:nvSpPr>
        <p:spPr>
          <a:xfrm>
            <a:off x="6717711" y="394296"/>
            <a:ext cx="5257800" cy="910002"/>
          </a:xfrm>
        </p:spPr>
        <p:txBody>
          <a:bodyPr vert="horz" lIns="91440" tIns="45720" rIns="91440" bIns="45720" rtlCol="0" anchor="t">
            <a:normAutofit/>
          </a:bodyPr>
          <a:lstStyle/>
          <a:p>
            <a:pPr indent="0" algn="ctr">
              <a:lnSpc>
                <a:spcPct val="90000"/>
              </a:lnSpc>
              <a:spcBef>
                <a:spcPts val="0"/>
              </a:spcBef>
            </a:pPr>
            <a:r>
              <a:rPr lang="en-US" b="1">
                <a:solidFill>
                  <a:srgbClr val="0070C0"/>
                </a:solidFill>
                <a:latin typeface="Arial"/>
                <a:ea typeface="Tahoma"/>
                <a:cs typeface="Arial"/>
              </a:rPr>
              <a:t>Over the past 2 years, </a:t>
            </a:r>
            <a:br>
              <a:rPr lang="en-US" b="1">
                <a:solidFill>
                  <a:srgbClr val="0070C0"/>
                </a:solidFill>
                <a:latin typeface="Arial"/>
                <a:ea typeface="Tahoma"/>
                <a:cs typeface="Arial"/>
              </a:rPr>
            </a:br>
            <a:r>
              <a:rPr lang="en-US" b="1">
                <a:solidFill>
                  <a:srgbClr val="0070C0"/>
                </a:solidFill>
                <a:latin typeface="Arial"/>
                <a:ea typeface="Tahoma"/>
                <a:cs typeface="Arial"/>
              </a:rPr>
              <a:t>we have successfully transitioned:</a:t>
            </a:r>
            <a:r>
              <a:rPr lang="en-US" sz="2000" b="1">
                <a:solidFill>
                  <a:srgbClr val="000000"/>
                </a:solidFill>
                <a:latin typeface="Arial"/>
                <a:ea typeface="Tahoma"/>
                <a:cs typeface="Arial"/>
              </a:rPr>
              <a:t> </a:t>
            </a:r>
            <a:endParaRPr lang="en-US" b="1"/>
          </a:p>
        </p:txBody>
      </p:sp>
      <p:sp>
        <p:nvSpPr>
          <p:cNvPr id="5" name="Slide Number Placeholder 4">
            <a:extLst>
              <a:ext uri="{FF2B5EF4-FFF2-40B4-BE49-F238E27FC236}">
                <a16:creationId xmlns:a16="http://schemas.microsoft.com/office/drawing/2014/main" id="{7A11C7C0-A15E-1BEC-9439-0D5E1B2F2ABD}"/>
              </a:ext>
            </a:extLst>
          </p:cNvPr>
          <p:cNvSpPr>
            <a:spLocks noGrp="1"/>
          </p:cNvSpPr>
          <p:nvPr>
            <p:ph type="sldNum" sz="quarter" idx="12"/>
          </p:nvPr>
        </p:nvSpPr>
        <p:spPr>
          <a:xfrm>
            <a:off x="11397332" y="6397887"/>
            <a:ext cx="621711" cy="365125"/>
          </a:xfrm>
        </p:spPr>
        <p:txBody>
          <a:bodyPr/>
          <a:lstStyle/>
          <a:p>
            <a:fld id="{682A1055-845A-D14A-971D-E1FB772C0617}" type="slidenum">
              <a:rPr lang="en-US" smtClean="0"/>
              <a:t>11</a:t>
            </a:fld>
            <a:endParaRPr lang="en-US"/>
          </a:p>
        </p:txBody>
      </p:sp>
      <p:sp>
        <p:nvSpPr>
          <p:cNvPr id="6" name="Text Placeholder 5">
            <a:extLst>
              <a:ext uri="{FF2B5EF4-FFF2-40B4-BE49-F238E27FC236}">
                <a16:creationId xmlns:a16="http://schemas.microsoft.com/office/drawing/2014/main" id="{3CACFA4F-3D0B-5094-3794-93C55A541052}"/>
              </a:ext>
            </a:extLst>
          </p:cNvPr>
          <p:cNvSpPr>
            <a:spLocks noGrp="1"/>
          </p:cNvSpPr>
          <p:nvPr>
            <p:ph type="body" sz="quarter" idx="13"/>
          </p:nvPr>
        </p:nvSpPr>
        <p:spPr/>
        <p:txBody>
          <a:bodyPr/>
          <a:lstStyle/>
          <a:p>
            <a:pPr indent="-136525"/>
            <a:r>
              <a:rPr lang="en-US">
                <a:latin typeface="Calibri"/>
                <a:ea typeface="Tahoma"/>
                <a:cs typeface="Calibri"/>
              </a:rPr>
              <a:t>Right Here for Labor-Management Healthcare Fund   </a:t>
            </a:r>
            <a:endParaRPr lang="en-US">
              <a:solidFill>
                <a:srgbClr val="000000"/>
              </a:solidFill>
              <a:latin typeface="Calibri"/>
              <a:ea typeface="Tahoma"/>
              <a:cs typeface="Calibri"/>
            </a:endParaRPr>
          </a:p>
        </p:txBody>
      </p:sp>
      <p:sp>
        <p:nvSpPr>
          <p:cNvPr id="20" name="TextBox 19">
            <a:extLst>
              <a:ext uri="{FF2B5EF4-FFF2-40B4-BE49-F238E27FC236}">
                <a16:creationId xmlns:a16="http://schemas.microsoft.com/office/drawing/2014/main" id="{02CAF7A4-14CE-E2EF-82B3-7999D02ACECB}"/>
              </a:ext>
            </a:extLst>
          </p:cNvPr>
          <p:cNvSpPr txBox="1"/>
          <p:nvPr/>
        </p:nvSpPr>
        <p:spPr>
          <a:xfrm>
            <a:off x="10227863" y="4008238"/>
            <a:ext cx="1480325" cy="601274"/>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6,300 Members</a:t>
            </a:r>
          </a:p>
        </p:txBody>
      </p:sp>
      <p:sp>
        <p:nvSpPr>
          <p:cNvPr id="17" name="Arrow: Right 16">
            <a:extLst>
              <a:ext uri="{FF2B5EF4-FFF2-40B4-BE49-F238E27FC236}">
                <a16:creationId xmlns:a16="http://schemas.microsoft.com/office/drawing/2014/main" id="{3DA6DCDF-B366-F84F-A053-60DE0D091695}"/>
              </a:ext>
            </a:extLst>
          </p:cNvPr>
          <p:cNvSpPr/>
          <p:nvPr/>
        </p:nvSpPr>
        <p:spPr>
          <a:xfrm>
            <a:off x="6961575" y="3164969"/>
            <a:ext cx="3293939" cy="78669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20 Groups from Highmark</a:t>
            </a:r>
          </a:p>
        </p:txBody>
      </p:sp>
      <p:sp>
        <p:nvSpPr>
          <p:cNvPr id="10" name="TextBox 9">
            <a:extLst>
              <a:ext uri="{FF2B5EF4-FFF2-40B4-BE49-F238E27FC236}">
                <a16:creationId xmlns:a16="http://schemas.microsoft.com/office/drawing/2014/main" id="{FFA3AFB5-7E3F-A0A6-2E30-C4D9BFE91534}"/>
              </a:ext>
            </a:extLst>
          </p:cNvPr>
          <p:cNvSpPr txBox="1"/>
          <p:nvPr/>
        </p:nvSpPr>
        <p:spPr>
          <a:xfrm>
            <a:off x="10172453" y="2236556"/>
            <a:ext cx="1591145" cy="584775"/>
          </a:xfrm>
          <a:prstGeom prst="rect">
            <a:avLst/>
          </a:prstGeom>
          <a:noFill/>
        </p:spPr>
        <p:txBody>
          <a:bodyPr wrap="square" lIns="91440" tIns="45720" rIns="91440" bIns="45720" rtlCol="0" anchor="t">
            <a:spAutoFit/>
          </a:bodyPr>
          <a:lstStyle/>
          <a:p>
            <a:pPr algn="ctr"/>
            <a:r>
              <a:rPr lang="en-US" sz="1600" b="1">
                <a:latin typeface="Arial"/>
                <a:cs typeface="Arial"/>
              </a:rPr>
              <a:t>10,000 Members</a:t>
            </a:r>
          </a:p>
        </p:txBody>
      </p:sp>
      <p:sp>
        <p:nvSpPr>
          <p:cNvPr id="13" name="Arrow: Right 12">
            <a:extLst>
              <a:ext uri="{FF2B5EF4-FFF2-40B4-BE49-F238E27FC236}">
                <a16:creationId xmlns:a16="http://schemas.microsoft.com/office/drawing/2014/main" id="{E5D46604-355D-7933-57B5-6C262A51BBCF}"/>
              </a:ext>
            </a:extLst>
          </p:cNvPr>
          <p:cNvSpPr/>
          <p:nvPr/>
        </p:nvSpPr>
        <p:spPr>
          <a:xfrm>
            <a:off x="6869753" y="1397319"/>
            <a:ext cx="3274941" cy="769069"/>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31 Groups</a:t>
            </a:r>
          </a:p>
        </p:txBody>
      </p:sp>
      <p:pic>
        <p:nvPicPr>
          <p:cNvPr id="12" name="Picture 11" descr="A logo of a dart board&#10;&#10;Description automatically generated">
            <a:extLst>
              <a:ext uri="{FF2B5EF4-FFF2-40B4-BE49-F238E27FC236}">
                <a16:creationId xmlns:a16="http://schemas.microsoft.com/office/drawing/2014/main" id="{DF6FE6AB-033F-0BAA-40C4-CD59AF9C63CF}"/>
              </a:ext>
            </a:extLst>
          </p:cNvPr>
          <p:cNvPicPr>
            <a:picLocks noChangeAspect="1"/>
          </p:cNvPicPr>
          <p:nvPr/>
        </p:nvPicPr>
        <p:blipFill>
          <a:blip r:embed="rId3"/>
          <a:stretch>
            <a:fillRect/>
          </a:stretch>
        </p:blipFill>
        <p:spPr>
          <a:xfrm>
            <a:off x="10439731" y="1253559"/>
            <a:ext cx="1056589" cy="1056589"/>
          </a:xfrm>
          <a:prstGeom prst="rect">
            <a:avLst/>
          </a:prstGeom>
        </p:spPr>
      </p:pic>
      <p:pic>
        <p:nvPicPr>
          <p:cNvPr id="14" name="Picture 13" descr="A logo of a dart board&#10;&#10;Description automatically generated">
            <a:extLst>
              <a:ext uri="{FF2B5EF4-FFF2-40B4-BE49-F238E27FC236}">
                <a16:creationId xmlns:a16="http://schemas.microsoft.com/office/drawing/2014/main" id="{64A5057C-2556-9132-3799-376F61F55195}"/>
              </a:ext>
            </a:extLst>
          </p:cNvPr>
          <p:cNvPicPr>
            <a:picLocks noChangeAspect="1"/>
          </p:cNvPicPr>
          <p:nvPr/>
        </p:nvPicPr>
        <p:blipFill>
          <a:blip r:embed="rId3"/>
          <a:stretch>
            <a:fillRect/>
          </a:stretch>
        </p:blipFill>
        <p:spPr>
          <a:xfrm>
            <a:off x="10444172" y="3034464"/>
            <a:ext cx="1047706" cy="1047706"/>
          </a:xfrm>
          <a:prstGeom prst="rect">
            <a:avLst/>
          </a:prstGeom>
        </p:spPr>
      </p:pic>
      <p:sp>
        <p:nvSpPr>
          <p:cNvPr id="22" name="Arrow: Right 21">
            <a:extLst>
              <a:ext uri="{FF2B5EF4-FFF2-40B4-BE49-F238E27FC236}">
                <a16:creationId xmlns:a16="http://schemas.microsoft.com/office/drawing/2014/main" id="{E985DB03-039A-7520-4265-EEA00FC0CB1D}"/>
              </a:ext>
            </a:extLst>
          </p:cNvPr>
          <p:cNvSpPr/>
          <p:nvPr/>
        </p:nvSpPr>
        <p:spPr>
          <a:xfrm>
            <a:off x="6952075" y="4875729"/>
            <a:ext cx="3293939" cy="786696"/>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15 Labor Unions</a:t>
            </a:r>
          </a:p>
        </p:txBody>
      </p:sp>
      <p:pic>
        <p:nvPicPr>
          <p:cNvPr id="29" name="Picture 28" descr="A logo of a dart board&#10;&#10;Description automatically generated">
            <a:extLst>
              <a:ext uri="{FF2B5EF4-FFF2-40B4-BE49-F238E27FC236}">
                <a16:creationId xmlns:a16="http://schemas.microsoft.com/office/drawing/2014/main" id="{814C2FA3-AAC7-354A-FAE6-5288ACFE0D4C}"/>
              </a:ext>
            </a:extLst>
          </p:cNvPr>
          <p:cNvPicPr>
            <a:picLocks noChangeAspect="1"/>
          </p:cNvPicPr>
          <p:nvPr/>
        </p:nvPicPr>
        <p:blipFill>
          <a:blip r:embed="rId3"/>
          <a:stretch>
            <a:fillRect/>
          </a:stretch>
        </p:blipFill>
        <p:spPr>
          <a:xfrm>
            <a:off x="10444172" y="4745224"/>
            <a:ext cx="1047706" cy="1047706"/>
          </a:xfrm>
          <a:prstGeom prst="rect">
            <a:avLst/>
          </a:prstGeom>
        </p:spPr>
      </p:pic>
      <p:sp>
        <p:nvSpPr>
          <p:cNvPr id="30" name="TextBox 29">
            <a:extLst>
              <a:ext uri="{FF2B5EF4-FFF2-40B4-BE49-F238E27FC236}">
                <a16:creationId xmlns:a16="http://schemas.microsoft.com/office/drawing/2014/main" id="{3D83C3BA-5432-2A55-CE35-49D2432F5D58}"/>
              </a:ext>
            </a:extLst>
          </p:cNvPr>
          <p:cNvSpPr txBox="1"/>
          <p:nvPr/>
        </p:nvSpPr>
        <p:spPr>
          <a:xfrm>
            <a:off x="10033581" y="5669526"/>
            <a:ext cx="1868888" cy="584775"/>
          </a:xfrm>
          <a:prstGeom prst="rect">
            <a:avLst/>
          </a:prstGeom>
          <a:noFill/>
        </p:spPr>
        <p:txBody>
          <a:bodyPr wrap="square" lIns="91440" tIns="45720" rIns="91440" bIns="45720" rtlCol="0" anchor="t">
            <a:spAutoFit/>
          </a:bodyPr>
          <a:lstStyle/>
          <a:p>
            <a:pPr algn="ctr"/>
            <a:r>
              <a:rPr lang="en-US" sz="1600" b="1">
                <a:latin typeface="Arial"/>
                <a:cs typeface="Arial"/>
              </a:rPr>
              <a:t>6,100 </a:t>
            </a:r>
            <a:br>
              <a:rPr lang="en-US" sz="1600" b="1">
                <a:latin typeface="Arial" panose="020B0604020202020204" pitchFamily="34" charset="0"/>
                <a:cs typeface="Arial" panose="020B0604020202020204" pitchFamily="34" charset="0"/>
              </a:rPr>
            </a:br>
            <a:r>
              <a:rPr lang="en-US" sz="1600" b="1">
                <a:latin typeface="Arial"/>
                <a:cs typeface="Arial"/>
              </a:rPr>
              <a:t>Union Members</a:t>
            </a:r>
          </a:p>
        </p:txBody>
      </p:sp>
      <p:sp>
        <p:nvSpPr>
          <p:cNvPr id="25" name="Content Placeholder 2">
            <a:extLst>
              <a:ext uri="{FF2B5EF4-FFF2-40B4-BE49-F238E27FC236}">
                <a16:creationId xmlns:a16="http://schemas.microsoft.com/office/drawing/2014/main" id="{377C5AEB-FFCE-0092-90F3-A53CC0E3244B}"/>
              </a:ext>
            </a:extLst>
          </p:cNvPr>
          <p:cNvSpPr txBox="1">
            <a:spLocks/>
          </p:cNvSpPr>
          <p:nvPr/>
        </p:nvSpPr>
        <p:spPr>
          <a:xfrm>
            <a:off x="689939" y="1781853"/>
            <a:ext cx="5574467" cy="3387129"/>
          </a:xfrm>
          <a:prstGeom prst="rect">
            <a:avLst/>
          </a:prstGeom>
        </p:spPr>
        <p:txBody>
          <a:bodyPr vert="horz" lIns="91440" tIns="45720" rIns="91440" bIns="45720" rtlCol="0" anchor="t">
            <a:normAutofit/>
          </a:bodyPr>
          <a:lstStyle>
            <a:lvl1pPr marL="0" indent="-137133" algn="l" defTabSz="914217" rtl="0" eaLnBrk="1" latinLnBrk="0" hangingPunct="1">
              <a:lnSpc>
                <a:spcPct val="90000"/>
              </a:lnSpc>
              <a:spcBef>
                <a:spcPts val="750"/>
              </a:spcBef>
              <a:buFont typeface="Arial" panose="020B0604020202020204" pitchFamily="34" charset="0"/>
              <a:buNone/>
              <a:defRPr sz="1800" kern="1200">
                <a:solidFill>
                  <a:srgbClr val="676767"/>
                </a:solidFill>
                <a:latin typeface="Arial" panose="020B0604020202020204" pitchFamily="34" charset="0"/>
                <a:ea typeface="Tahoma" panose="020B0604030504040204" pitchFamily="34" charset="0"/>
                <a:cs typeface="Arial" panose="020B0604020202020204" pitchFamily="34" charset="0"/>
              </a:defRPr>
            </a:lvl1pPr>
            <a:lvl2pPr marL="457109"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2pPr>
            <a:lvl3pPr marL="914217"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3pPr>
            <a:lvl4pPr marL="1371326"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4pPr>
            <a:lvl5pPr marL="1828434"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36525"/>
            <a:r>
              <a:rPr lang="en-US" b="1">
                <a:latin typeface="Arial"/>
                <a:ea typeface="Tahoma"/>
                <a:cs typeface="Arial"/>
              </a:rPr>
              <a:t>An ongoing collaborative strategy to maximize health, value and outcomes for members while driving the best financial outcomes. </a:t>
            </a:r>
            <a:endParaRPr lang="en-US"/>
          </a:p>
          <a:p>
            <a:pPr indent="-136525"/>
            <a:r>
              <a:rPr lang="en-US" sz="1600" b="1">
                <a:solidFill>
                  <a:srgbClr val="0070C0"/>
                </a:solidFill>
                <a:latin typeface="Arial"/>
                <a:ea typeface="Tahoma"/>
                <a:cs typeface="Arial"/>
              </a:rPr>
              <a:t>Our Commitment to You:</a:t>
            </a:r>
            <a:endParaRPr lang="en-US" sz="1600">
              <a:solidFill>
                <a:srgbClr val="0070C0"/>
              </a:solidFill>
            </a:endParaRPr>
          </a:p>
          <a:p>
            <a:pPr marL="149225" indent="-285750">
              <a:buFont typeface="Arial" panose="020B0604020202020204" pitchFamily="34" charset="0"/>
              <a:buChar char="•"/>
            </a:pPr>
            <a:r>
              <a:rPr lang="en-US" sz="1600">
                <a:latin typeface="Arial"/>
                <a:ea typeface="Tahoma"/>
                <a:cs typeface="Arial"/>
              </a:rPr>
              <a:t>Dedicated customer service line </a:t>
            </a:r>
          </a:p>
          <a:p>
            <a:pPr marL="149225" indent="-285750">
              <a:buFont typeface="Arial" panose="020B0604020202020204" pitchFamily="34" charset="0"/>
              <a:buChar char="•"/>
            </a:pPr>
            <a:r>
              <a:rPr lang="en-US" sz="1600">
                <a:latin typeface="Arial"/>
                <a:ea typeface="Tahoma"/>
                <a:cs typeface="Arial"/>
              </a:rPr>
              <a:t>Benefit plan match</a:t>
            </a:r>
          </a:p>
          <a:p>
            <a:pPr marL="149225" indent="-285750">
              <a:buFont typeface="Arial" panose="020B0604020202020204" pitchFamily="34" charset="0"/>
              <a:buChar char="•"/>
            </a:pPr>
            <a:r>
              <a:rPr lang="en-US" sz="1600">
                <a:latin typeface="Arial"/>
                <a:ea typeface="Tahoma"/>
                <a:cs typeface="Arial"/>
              </a:rPr>
              <a:t>Customized training and testing </a:t>
            </a:r>
          </a:p>
          <a:p>
            <a:pPr marL="149225" indent="-285750">
              <a:buFont typeface="Arial" panose="020B0604020202020204" pitchFamily="34" charset="0"/>
              <a:buChar char="•"/>
            </a:pPr>
            <a:r>
              <a:rPr lang="en-US" sz="1600">
                <a:latin typeface="Arial"/>
                <a:ea typeface="Tahoma"/>
                <a:cs typeface="Arial"/>
              </a:rPr>
              <a:t>LMHF custom web page</a:t>
            </a:r>
          </a:p>
          <a:p>
            <a:pPr marL="149225" indent="-285750">
              <a:buFont typeface="Arial" panose="020B0604020202020204" pitchFamily="34" charset="0"/>
              <a:buChar char="•"/>
            </a:pPr>
            <a:r>
              <a:rPr lang="en-US" sz="1600">
                <a:latin typeface="Arial"/>
                <a:ea typeface="Tahoma"/>
                <a:cs typeface="Arial"/>
              </a:rPr>
              <a:t>Market leading data/analytics </a:t>
            </a:r>
          </a:p>
          <a:p>
            <a:pPr marL="149225" indent="-285750">
              <a:buFont typeface="Arial" panose="020B0604020202020204" pitchFamily="34" charset="0"/>
              <a:buChar char="•"/>
            </a:pPr>
            <a:r>
              <a:rPr lang="en-US" sz="1600">
                <a:latin typeface="Arial"/>
                <a:ea typeface="Tahoma"/>
                <a:cs typeface="Arial"/>
              </a:rPr>
              <a:t>Dedicated cross functional team to support success</a:t>
            </a:r>
          </a:p>
          <a:p>
            <a:pPr indent="-136525"/>
            <a:endParaRPr lang="en-US">
              <a:solidFill>
                <a:srgbClr val="000000"/>
              </a:solidFill>
            </a:endParaRPr>
          </a:p>
          <a:p>
            <a:pPr indent="-136525"/>
            <a:endParaRPr lang="en-US"/>
          </a:p>
        </p:txBody>
      </p:sp>
    </p:spTree>
    <p:extLst>
      <p:ext uri="{BB962C8B-B14F-4D97-AF65-F5344CB8AC3E}">
        <p14:creationId xmlns:p14="http://schemas.microsoft.com/office/powerpoint/2010/main" val="2123840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315BE-6C80-129F-83BE-BA11B57324FF}"/>
              </a:ext>
            </a:extLst>
          </p:cNvPr>
          <p:cNvSpPr>
            <a:spLocks noGrp="1"/>
          </p:cNvSpPr>
          <p:nvPr>
            <p:ph type="title"/>
          </p:nvPr>
        </p:nvSpPr>
        <p:spPr>
          <a:xfrm>
            <a:off x="0" y="-21377"/>
            <a:ext cx="12192000" cy="1115568"/>
          </a:xfrm>
        </p:spPr>
        <p:txBody>
          <a:bodyPr>
            <a:normAutofit/>
          </a:bodyPr>
          <a:lstStyle/>
          <a:p>
            <a:pPr algn="ctr"/>
            <a:r>
              <a:rPr lang="en-US" sz="3600" b="1">
                <a:solidFill>
                  <a:schemeClr val="bg1"/>
                </a:solidFill>
                <a:latin typeface="Calibri" panose="020F0502020204030204" pitchFamily="34" charset="0"/>
                <a:ea typeface="Tahoma" panose="020B0604030504040204" pitchFamily="34" charset="0"/>
                <a:cs typeface="Calibri" panose="020F0502020204030204" pitchFamily="34" charset="0"/>
              </a:rPr>
              <a:t>	</a:t>
            </a:r>
            <a:br>
              <a:rPr lang="en-US" sz="3600" b="1">
                <a:solidFill>
                  <a:schemeClr val="bg1"/>
                </a:solidFill>
                <a:latin typeface="Calibri" panose="020F0502020204030204" pitchFamily="34" charset="0"/>
                <a:ea typeface="Tahoma" panose="020B0604030504040204" pitchFamily="34" charset="0"/>
                <a:cs typeface="Calibri" panose="020F0502020204030204" pitchFamily="34" charset="0"/>
              </a:rPr>
            </a:br>
            <a:r>
              <a:rPr lang="en-US" sz="3600" b="1">
                <a:solidFill>
                  <a:schemeClr val="bg1"/>
                </a:solidFill>
                <a:latin typeface="Calibri" panose="020F0502020204030204" pitchFamily="34" charset="0"/>
                <a:ea typeface="Tahoma" panose="020B0604030504040204" pitchFamily="34" charset="0"/>
                <a:cs typeface="Calibri" panose="020F0502020204030204" pitchFamily="34" charset="0"/>
              </a:rPr>
              <a:t>IMPLEMENTATION TIMELINE</a:t>
            </a:r>
          </a:p>
        </p:txBody>
      </p:sp>
      <p:cxnSp>
        <p:nvCxnSpPr>
          <p:cNvPr id="29" name="Straight Connector 28">
            <a:extLst>
              <a:ext uri="{FF2B5EF4-FFF2-40B4-BE49-F238E27FC236}">
                <a16:creationId xmlns:a16="http://schemas.microsoft.com/office/drawing/2014/main" id="{B5A4B54E-07D2-186F-6B37-3F94787EE5C5}"/>
              </a:ext>
            </a:extLst>
          </p:cNvPr>
          <p:cNvCxnSpPr>
            <a:cxnSpLocks/>
          </p:cNvCxnSpPr>
          <p:nvPr/>
        </p:nvCxnSpPr>
        <p:spPr>
          <a:xfrm flipV="1">
            <a:off x="3848571" y="4632958"/>
            <a:ext cx="0" cy="633132"/>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94BA742-FC76-DCAB-85F5-781C1C19F304}"/>
              </a:ext>
            </a:extLst>
          </p:cNvPr>
          <p:cNvCxnSpPr>
            <a:cxnSpLocks/>
          </p:cNvCxnSpPr>
          <p:nvPr/>
        </p:nvCxnSpPr>
        <p:spPr>
          <a:xfrm flipV="1">
            <a:off x="211796" y="4215322"/>
            <a:ext cx="11704320" cy="0"/>
          </a:xfrm>
          <a:prstGeom prst="line">
            <a:avLst/>
          </a:prstGeom>
          <a:ln w="38100">
            <a:solidFill>
              <a:srgbClr val="00BACD"/>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2BEC602-58BE-3999-8FAB-E1BA0BF6F383}"/>
              </a:ext>
            </a:extLst>
          </p:cNvPr>
          <p:cNvSpPr txBox="1"/>
          <p:nvPr/>
        </p:nvSpPr>
        <p:spPr>
          <a:xfrm>
            <a:off x="6096000" y="2084863"/>
            <a:ext cx="1047558" cy="307777"/>
          </a:xfrm>
          <a:prstGeom prst="rect">
            <a:avLst/>
          </a:prstGeom>
          <a:noFill/>
        </p:spPr>
        <p:txBody>
          <a:bodyPr wrap="square" rtlCol="0">
            <a:spAutoFit/>
          </a:bodyPr>
          <a:lstStyle/>
          <a:p>
            <a:r>
              <a:rPr lang="en-US" sz="1400" b="1" cap="all">
                <a:solidFill>
                  <a:srgbClr val="0070C0"/>
                </a:solidFill>
                <a:latin typeface="Calibri" panose="020F0502020204030204" pitchFamily="34" charset="0"/>
                <a:ea typeface="Tahoma" panose="020B0604030504040204" pitchFamily="34" charset="0"/>
                <a:cs typeface="Calibri" panose="020F0502020204030204" pitchFamily="34" charset="0"/>
              </a:rPr>
              <a:t>October</a:t>
            </a:r>
          </a:p>
        </p:txBody>
      </p:sp>
      <p:cxnSp>
        <p:nvCxnSpPr>
          <p:cNvPr id="15" name="Straight Connector 14">
            <a:extLst>
              <a:ext uri="{FF2B5EF4-FFF2-40B4-BE49-F238E27FC236}">
                <a16:creationId xmlns:a16="http://schemas.microsoft.com/office/drawing/2014/main" id="{484DC21A-CE7D-D635-C9EB-2B67E2560258}"/>
              </a:ext>
            </a:extLst>
          </p:cNvPr>
          <p:cNvCxnSpPr>
            <a:cxnSpLocks/>
          </p:cNvCxnSpPr>
          <p:nvPr/>
        </p:nvCxnSpPr>
        <p:spPr>
          <a:xfrm flipV="1">
            <a:off x="6225015" y="2455948"/>
            <a:ext cx="0" cy="1737360"/>
          </a:xfrm>
          <a:prstGeom prst="line">
            <a:avLst/>
          </a:prstGeom>
          <a:ln w="38100">
            <a:solidFill>
              <a:srgbClr val="00BACD"/>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3FF7EC18-2AB1-5F3D-4C2C-5C3BD290BEDF}"/>
              </a:ext>
            </a:extLst>
          </p:cNvPr>
          <p:cNvSpPr txBox="1"/>
          <p:nvPr/>
        </p:nvSpPr>
        <p:spPr>
          <a:xfrm>
            <a:off x="10451463" y="2475906"/>
            <a:ext cx="829561" cy="553998"/>
          </a:xfrm>
          <a:prstGeom prst="rect">
            <a:avLst/>
          </a:prstGeom>
          <a:noFill/>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Coverage Begins 1/1/2025</a:t>
            </a:r>
          </a:p>
        </p:txBody>
      </p:sp>
      <p:pic>
        <p:nvPicPr>
          <p:cNvPr id="4108" name="Picture 12" descr="UNIV_Medical-professional-female_Icon_Simple-Green-Set.ai">
            <a:extLst>
              <a:ext uri="{FF2B5EF4-FFF2-40B4-BE49-F238E27FC236}">
                <a16:creationId xmlns:a16="http://schemas.microsoft.com/office/drawing/2014/main" id="{EB84DD65-8EA0-71BC-162B-B709BBF62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662" y="2458333"/>
            <a:ext cx="548640" cy="548640"/>
          </a:xfrm>
          <a:prstGeom prst="rect">
            <a:avLst/>
          </a:prstGeom>
          <a:noFill/>
          <a:extLst>
            <a:ext uri="{909E8E84-426E-40DD-AFC4-6F175D3DCCD1}">
              <a14:hiddenFill xmlns:a14="http://schemas.microsoft.com/office/drawing/2010/main">
                <a:solidFill>
                  <a:srgbClr val="FFFFFF"/>
                </a:solidFill>
              </a14:hiddenFill>
            </a:ext>
          </a:extLst>
        </p:spPr>
      </p:pic>
      <p:cxnSp>
        <p:nvCxnSpPr>
          <p:cNvPr id="96" name="Straight Connector 95">
            <a:extLst>
              <a:ext uri="{FF2B5EF4-FFF2-40B4-BE49-F238E27FC236}">
                <a16:creationId xmlns:a16="http://schemas.microsoft.com/office/drawing/2014/main" id="{B65E1C87-3616-DEFD-CDCB-EB7299CF5B18}"/>
              </a:ext>
            </a:extLst>
          </p:cNvPr>
          <p:cNvCxnSpPr>
            <a:cxnSpLocks/>
          </p:cNvCxnSpPr>
          <p:nvPr/>
        </p:nvCxnSpPr>
        <p:spPr>
          <a:xfrm flipV="1">
            <a:off x="4884052" y="4218729"/>
            <a:ext cx="0" cy="1737360"/>
          </a:xfrm>
          <a:prstGeom prst="line">
            <a:avLst/>
          </a:prstGeom>
          <a:ln w="38100">
            <a:solidFill>
              <a:srgbClr val="00BACD"/>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00D34C3-9CF2-F30B-2248-EB810508AB4C}"/>
              </a:ext>
            </a:extLst>
          </p:cNvPr>
          <p:cNvSpPr txBox="1"/>
          <p:nvPr/>
        </p:nvSpPr>
        <p:spPr>
          <a:xfrm>
            <a:off x="4767701" y="5941257"/>
            <a:ext cx="1137859" cy="307777"/>
          </a:xfrm>
          <a:prstGeom prst="rect">
            <a:avLst/>
          </a:prstGeom>
          <a:noFill/>
        </p:spPr>
        <p:txBody>
          <a:bodyPr wrap="square" rtlCol="0">
            <a:spAutoFit/>
          </a:bodyPr>
          <a:lstStyle/>
          <a:p>
            <a:r>
              <a:rPr lang="en-US" sz="1400" b="1" cap="all">
                <a:solidFill>
                  <a:srgbClr val="0070C0"/>
                </a:solidFill>
                <a:latin typeface="Calibri" panose="020F0502020204030204" pitchFamily="34" charset="0"/>
                <a:ea typeface="Tahoma" panose="020B0604030504040204" pitchFamily="34" charset="0"/>
                <a:cs typeface="Calibri" panose="020F0502020204030204" pitchFamily="34" charset="0"/>
              </a:rPr>
              <a:t>September </a:t>
            </a:r>
          </a:p>
        </p:txBody>
      </p:sp>
      <p:sp>
        <p:nvSpPr>
          <p:cNvPr id="51" name="TextBox 50">
            <a:extLst>
              <a:ext uri="{FF2B5EF4-FFF2-40B4-BE49-F238E27FC236}">
                <a16:creationId xmlns:a16="http://schemas.microsoft.com/office/drawing/2014/main" id="{5F0E2E98-E7D5-2191-E530-E4AF3B23B9D0}"/>
              </a:ext>
            </a:extLst>
          </p:cNvPr>
          <p:cNvSpPr txBox="1"/>
          <p:nvPr/>
        </p:nvSpPr>
        <p:spPr>
          <a:xfrm>
            <a:off x="10866243" y="3141043"/>
            <a:ext cx="1137858" cy="553998"/>
          </a:xfrm>
          <a:prstGeom prst="rect">
            <a:avLst/>
          </a:prstGeom>
          <a:noFill/>
          <a:ln>
            <a:noFill/>
          </a:ln>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Post- Implementation Meetings Begin</a:t>
            </a:r>
          </a:p>
        </p:txBody>
      </p:sp>
      <p:cxnSp>
        <p:nvCxnSpPr>
          <p:cNvPr id="102" name="Straight Connector 101">
            <a:extLst>
              <a:ext uri="{FF2B5EF4-FFF2-40B4-BE49-F238E27FC236}">
                <a16:creationId xmlns:a16="http://schemas.microsoft.com/office/drawing/2014/main" id="{BE3E5F13-1C57-B9AD-7104-62303EE77814}"/>
              </a:ext>
            </a:extLst>
          </p:cNvPr>
          <p:cNvCxnSpPr>
            <a:cxnSpLocks/>
          </p:cNvCxnSpPr>
          <p:nvPr/>
        </p:nvCxnSpPr>
        <p:spPr>
          <a:xfrm flipV="1">
            <a:off x="10447069" y="4240657"/>
            <a:ext cx="8787" cy="100584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04D700E-FFA4-4AB4-F6B1-2D85FA51E081}"/>
              </a:ext>
            </a:extLst>
          </p:cNvPr>
          <p:cNvCxnSpPr>
            <a:cxnSpLocks/>
          </p:cNvCxnSpPr>
          <p:nvPr/>
        </p:nvCxnSpPr>
        <p:spPr>
          <a:xfrm flipV="1">
            <a:off x="9481006" y="3108903"/>
            <a:ext cx="3" cy="1097279"/>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F3971BC-8E9E-66C6-0752-BFFEA2D597E9}"/>
              </a:ext>
            </a:extLst>
          </p:cNvPr>
          <p:cNvSpPr txBox="1"/>
          <p:nvPr/>
        </p:nvSpPr>
        <p:spPr>
          <a:xfrm>
            <a:off x="8983573" y="2475906"/>
            <a:ext cx="1252538" cy="400110"/>
          </a:xfrm>
          <a:prstGeom prst="rect">
            <a:avLst/>
          </a:prstGeom>
          <a:noFill/>
          <a:ln>
            <a:noFill/>
          </a:ln>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Mail Member Identification Cards</a:t>
            </a:r>
          </a:p>
        </p:txBody>
      </p:sp>
      <p:pic>
        <p:nvPicPr>
          <p:cNvPr id="4102" name="Picture 6" descr="UNIV_Drivers-License_Simple-Green-Set.ai">
            <a:extLst>
              <a:ext uri="{FF2B5EF4-FFF2-40B4-BE49-F238E27FC236}">
                <a16:creationId xmlns:a16="http://schemas.microsoft.com/office/drawing/2014/main" id="{410809E1-0EC8-D788-D1B7-57F9288C1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3874" y="2802356"/>
            <a:ext cx="548640" cy="54864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3DEF4FB8-6468-D54D-8A7D-4BCBF1EC8EF9}"/>
              </a:ext>
            </a:extLst>
          </p:cNvPr>
          <p:cNvSpPr txBox="1"/>
          <p:nvPr/>
        </p:nvSpPr>
        <p:spPr>
          <a:xfrm>
            <a:off x="2887140" y="2084863"/>
            <a:ext cx="830904" cy="307777"/>
          </a:xfrm>
          <a:prstGeom prst="rect">
            <a:avLst/>
          </a:prstGeom>
          <a:noFill/>
        </p:spPr>
        <p:txBody>
          <a:bodyPr wrap="square" rtlCol="0">
            <a:spAutoFit/>
          </a:bodyPr>
          <a:lstStyle/>
          <a:p>
            <a:r>
              <a:rPr lang="en-US" sz="1400" b="1" cap="all">
                <a:solidFill>
                  <a:srgbClr val="0070C0"/>
                </a:solidFill>
                <a:latin typeface="Calibri" panose="020F0502020204030204" pitchFamily="34" charset="0"/>
                <a:ea typeface="Tahoma" panose="020B0604030504040204" pitchFamily="34" charset="0"/>
                <a:cs typeface="Calibri" panose="020F0502020204030204" pitchFamily="34" charset="0"/>
              </a:rPr>
              <a:t>August</a:t>
            </a:r>
          </a:p>
        </p:txBody>
      </p:sp>
      <p:cxnSp>
        <p:nvCxnSpPr>
          <p:cNvPr id="41" name="Straight Connector 40">
            <a:extLst>
              <a:ext uri="{FF2B5EF4-FFF2-40B4-BE49-F238E27FC236}">
                <a16:creationId xmlns:a16="http://schemas.microsoft.com/office/drawing/2014/main" id="{94823643-EB41-214B-B8DE-048020F0E3EB}"/>
              </a:ext>
            </a:extLst>
          </p:cNvPr>
          <p:cNvCxnSpPr>
            <a:cxnSpLocks/>
          </p:cNvCxnSpPr>
          <p:nvPr/>
        </p:nvCxnSpPr>
        <p:spPr>
          <a:xfrm flipV="1">
            <a:off x="5772147" y="4226390"/>
            <a:ext cx="0" cy="1463040"/>
          </a:xfrm>
          <a:prstGeom prst="line">
            <a:avLst/>
          </a:prstGeom>
          <a:ln w="22225">
            <a:solidFill>
              <a:srgbClr val="515D81"/>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C77CCCD-6933-5C0D-3AFF-B48A4F33B3EB}"/>
              </a:ext>
            </a:extLst>
          </p:cNvPr>
          <p:cNvCxnSpPr>
            <a:cxnSpLocks/>
          </p:cNvCxnSpPr>
          <p:nvPr/>
        </p:nvCxnSpPr>
        <p:spPr>
          <a:xfrm flipV="1">
            <a:off x="3016156" y="2460724"/>
            <a:ext cx="0" cy="1737360"/>
          </a:xfrm>
          <a:prstGeom prst="line">
            <a:avLst/>
          </a:prstGeom>
          <a:ln w="38100">
            <a:solidFill>
              <a:srgbClr val="00BACD"/>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E67885E-10BE-FC8F-0CFE-33FC3C8F64A4}"/>
              </a:ext>
            </a:extLst>
          </p:cNvPr>
          <p:cNvGrpSpPr/>
          <p:nvPr/>
        </p:nvGrpSpPr>
        <p:grpSpPr>
          <a:xfrm>
            <a:off x="5754497" y="4732988"/>
            <a:ext cx="1215701" cy="1013970"/>
            <a:chOff x="5754497" y="5025222"/>
            <a:chExt cx="1215701" cy="1013970"/>
          </a:xfrm>
        </p:grpSpPr>
        <p:sp>
          <p:nvSpPr>
            <p:cNvPr id="43" name="TextBox 42">
              <a:extLst>
                <a:ext uri="{FF2B5EF4-FFF2-40B4-BE49-F238E27FC236}">
                  <a16:creationId xmlns:a16="http://schemas.microsoft.com/office/drawing/2014/main" id="{FA3F4847-321F-E3FC-514C-1ADE819BCBC6}"/>
                </a:ext>
              </a:extLst>
            </p:cNvPr>
            <p:cNvSpPr txBox="1"/>
            <p:nvPr/>
          </p:nvSpPr>
          <p:spPr>
            <a:xfrm>
              <a:off x="5754497" y="5485194"/>
              <a:ext cx="1215701" cy="553998"/>
            </a:xfrm>
            <a:prstGeom prst="rect">
              <a:avLst/>
            </a:prstGeom>
            <a:noFill/>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Confirm</a:t>
              </a:r>
            </a:p>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Member Communications</a:t>
              </a:r>
            </a:p>
          </p:txBody>
        </p:sp>
        <p:pic>
          <p:nvPicPr>
            <p:cNvPr id="4100" name="Picture 4" descr="UNIV_Envelope_Simple-Green-Set.ai">
              <a:extLst>
                <a:ext uri="{FF2B5EF4-FFF2-40B4-BE49-F238E27FC236}">
                  <a16:creationId xmlns:a16="http://schemas.microsoft.com/office/drawing/2014/main" id="{26E425E1-C179-A71B-2D1B-313ECEC165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4992" y="5025222"/>
              <a:ext cx="548640" cy="548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568A5F7B-25CE-F670-2974-CDDC627ABA63}"/>
              </a:ext>
            </a:extLst>
          </p:cNvPr>
          <p:cNvGrpSpPr/>
          <p:nvPr/>
        </p:nvGrpSpPr>
        <p:grpSpPr>
          <a:xfrm>
            <a:off x="8244351" y="2721732"/>
            <a:ext cx="875268" cy="1461030"/>
            <a:chOff x="8216092" y="3483450"/>
            <a:chExt cx="875268" cy="1461030"/>
          </a:xfrm>
        </p:grpSpPr>
        <p:cxnSp>
          <p:nvCxnSpPr>
            <p:cNvPr id="92" name="Straight Connector 91">
              <a:extLst>
                <a:ext uri="{FF2B5EF4-FFF2-40B4-BE49-F238E27FC236}">
                  <a16:creationId xmlns:a16="http://schemas.microsoft.com/office/drawing/2014/main" id="{61AEB1BB-726F-F8E8-9750-1AFD62323AA8}"/>
                </a:ext>
              </a:extLst>
            </p:cNvPr>
            <p:cNvCxnSpPr>
              <a:cxnSpLocks/>
            </p:cNvCxnSpPr>
            <p:nvPr/>
          </p:nvCxnSpPr>
          <p:spPr>
            <a:xfrm flipV="1">
              <a:off x="8257690" y="3941842"/>
              <a:ext cx="0" cy="1000831"/>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pic>
          <p:nvPicPr>
            <p:cNvPr id="4110" name="Picture 14">
              <a:extLst>
                <a:ext uri="{FF2B5EF4-FFF2-40B4-BE49-F238E27FC236}">
                  <a16:creationId xmlns:a16="http://schemas.microsoft.com/office/drawing/2014/main" id="{EBCBFBF5-DBC8-2AC1-7EDA-6BEC92B248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6092" y="3483450"/>
              <a:ext cx="548640" cy="54864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ABFB153-68F8-BD97-33DF-415519A0AAFF}"/>
                </a:ext>
              </a:extLst>
            </p:cNvPr>
            <p:cNvSpPr txBox="1"/>
            <p:nvPr/>
          </p:nvSpPr>
          <p:spPr>
            <a:xfrm>
              <a:off x="8223298" y="3928817"/>
              <a:ext cx="868062" cy="1015663"/>
            </a:xfrm>
            <a:prstGeom prst="rect">
              <a:avLst/>
            </a:prstGeom>
            <a:noFill/>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Receive Open Enrollment Inbound Eligibility File</a:t>
              </a:r>
            </a:p>
          </p:txBody>
        </p:sp>
      </p:grpSp>
      <p:grpSp>
        <p:nvGrpSpPr>
          <p:cNvPr id="3" name="Group 2">
            <a:extLst>
              <a:ext uri="{FF2B5EF4-FFF2-40B4-BE49-F238E27FC236}">
                <a16:creationId xmlns:a16="http://schemas.microsoft.com/office/drawing/2014/main" id="{096F3F9A-EFDB-9F96-FA8A-0B87221CE0D2}"/>
              </a:ext>
            </a:extLst>
          </p:cNvPr>
          <p:cNvGrpSpPr/>
          <p:nvPr/>
        </p:nvGrpSpPr>
        <p:grpSpPr>
          <a:xfrm>
            <a:off x="554526" y="89156"/>
            <a:ext cx="11340977" cy="1730372"/>
            <a:chOff x="528302" y="279630"/>
            <a:chExt cx="11340977" cy="1730372"/>
          </a:xfrm>
        </p:grpSpPr>
        <p:sp>
          <p:nvSpPr>
            <p:cNvPr id="6" name="Content Placeholder 2">
              <a:extLst>
                <a:ext uri="{FF2B5EF4-FFF2-40B4-BE49-F238E27FC236}">
                  <a16:creationId xmlns:a16="http://schemas.microsoft.com/office/drawing/2014/main" id="{A8376589-ED46-D15D-5D66-C191C15EB749}"/>
                </a:ext>
              </a:extLst>
            </p:cNvPr>
            <p:cNvSpPr txBox="1">
              <a:spLocks/>
            </p:cNvSpPr>
            <p:nvPr/>
          </p:nvSpPr>
          <p:spPr>
            <a:xfrm>
              <a:off x="529433" y="1121849"/>
              <a:ext cx="11339846" cy="888153"/>
            </a:xfrm>
            <a:prstGeom prst="rect">
              <a:avLst/>
            </a:prstGeom>
          </p:spPr>
          <p:txBody>
            <a:bodyPr vert="horz" lIns="91440" tIns="45720" rIns="91440" bIns="45720" rtlCol="0" anchor="t">
              <a:noAutofit/>
            </a:bodyPr>
            <a:lstStyle>
              <a:lvl1pPr marL="0" indent="-137133" algn="l" defTabSz="914217" rtl="0" eaLnBrk="1" latinLnBrk="0" hangingPunct="1">
                <a:lnSpc>
                  <a:spcPct val="110000"/>
                </a:lnSpc>
                <a:spcBef>
                  <a:spcPts val="1200"/>
                </a:spcBef>
                <a:buFont typeface="Arial" panose="020B0604020202020204" pitchFamily="34" charset="0"/>
                <a:buNone/>
                <a:defRPr sz="1800" kern="1200">
                  <a:solidFill>
                    <a:schemeClr val="tx2"/>
                  </a:solidFill>
                  <a:latin typeface="Arial" panose="020B0604020202020204" pitchFamily="34" charset="0"/>
                  <a:ea typeface="Tahoma" panose="020B0604030504040204" pitchFamily="34" charset="0"/>
                  <a:cs typeface="Arial" panose="020B0604020202020204" pitchFamily="34" charset="0"/>
                </a:defRPr>
              </a:lvl1pPr>
              <a:lvl2pPr marL="457109" indent="-137133" algn="l" defTabSz="914217" rtl="0" eaLnBrk="1" latinLnBrk="0" hangingPunct="1">
                <a:lnSpc>
                  <a:spcPct val="90000"/>
                </a:lnSpc>
                <a:spcBef>
                  <a:spcPts val="750"/>
                </a:spcBef>
                <a:buClr>
                  <a:schemeClr val="accent1"/>
                </a:buClr>
                <a:buFont typeface="Arial" panose="020B0604020202020204" pitchFamily="34" charset="0"/>
                <a:buChar char="•"/>
                <a:defRPr sz="1500" kern="120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lvl2pPr>
              <a:lvl3pPr marL="914217" indent="-137133" algn="l" defTabSz="914217" rtl="0" eaLnBrk="1" latinLnBrk="0" hangingPunct="1">
                <a:lnSpc>
                  <a:spcPct val="90000"/>
                </a:lnSpc>
                <a:spcBef>
                  <a:spcPts val="750"/>
                </a:spcBef>
                <a:buClr>
                  <a:schemeClr val="accent1"/>
                </a:buClr>
                <a:buFont typeface="Arial" panose="020B0604020202020204" pitchFamily="34" charset="0"/>
                <a:buChar char="•"/>
                <a:defRPr sz="1500" kern="120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lvl3pPr>
              <a:lvl4pPr marL="1371326" indent="-137133" algn="l" defTabSz="914217" rtl="0" eaLnBrk="1" latinLnBrk="0" hangingPunct="1">
                <a:lnSpc>
                  <a:spcPct val="90000"/>
                </a:lnSpc>
                <a:spcBef>
                  <a:spcPts val="750"/>
                </a:spcBef>
                <a:buClr>
                  <a:schemeClr val="accent1"/>
                </a:buClr>
                <a:buFont typeface="Arial" panose="020B0604020202020204" pitchFamily="34" charset="0"/>
                <a:buChar char="•"/>
                <a:defRPr sz="1500" kern="120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lvl4pPr>
              <a:lvl5pPr marL="1828434" indent="-137133" algn="l" defTabSz="914217" rtl="0" eaLnBrk="1" latinLnBrk="0" hangingPunct="1">
                <a:lnSpc>
                  <a:spcPct val="90000"/>
                </a:lnSpc>
                <a:spcBef>
                  <a:spcPts val="750"/>
                </a:spcBef>
                <a:buClr>
                  <a:schemeClr val="accent1"/>
                </a:buClr>
                <a:buFont typeface="Arial" panose="020B0604020202020204" pitchFamily="34" charset="0"/>
                <a:buChar char="•"/>
                <a:defRPr sz="1500" kern="120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36525"/>
              <a:r>
                <a:rPr lang="en-US" sz="1400" b="1">
                  <a:solidFill>
                    <a:srgbClr val="00BACD"/>
                  </a:solidFill>
                  <a:latin typeface="Arial"/>
                  <a:ea typeface="Tahoma"/>
                  <a:cs typeface="Arial"/>
                </a:rPr>
                <a:t>Key milestones to ensure successful implementation for a 1/1/2025 effective date: </a:t>
              </a:r>
              <a:r>
                <a:rPr lang="en-US" sz="1400">
                  <a:solidFill>
                    <a:schemeClr val="tx1"/>
                  </a:solidFill>
                  <a:latin typeface="Arial"/>
                  <a:ea typeface="Tahoma"/>
                  <a:cs typeface="Arial"/>
                </a:rPr>
                <a:t>In partnership with LMHF, the Univera Healthcare team will focus on reviewing and discussing detailed benefit designs prior to implementation. This collaborative effort ensures accuracy of benefit design, benefit interpretation, and plan administration.</a:t>
              </a:r>
              <a:r>
                <a:rPr lang="en-US" sz="1400">
                  <a:solidFill>
                    <a:srgbClr val="0070C0"/>
                  </a:solidFill>
                  <a:latin typeface="Arial"/>
                  <a:ea typeface="Tahoma"/>
                  <a:cs typeface="Arial"/>
                </a:rPr>
                <a:t> </a:t>
              </a:r>
            </a:p>
            <a:p>
              <a:pPr indent="-136525"/>
              <a:endParaRPr lang="en-US" sz="1400">
                <a:solidFill>
                  <a:srgbClr val="0070C0"/>
                </a:solidFill>
                <a:latin typeface="Arial"/>
                <a:ea typeface="Tahoma"/>
                <a:cs typeface="Arial"/>
              </a:endParaRPr>
            </a:p>
            <a:p>
              <a:pPr indent="-136525"/>
              <a:endParaRPr lang="en-US" sz="1400">
                <a:solidFill>
                  <a:srgbClr val="0070C0"/>
                </a:solidFill>
              </a:endParaRPr>
            </a:p>
          </p:txBody>
        </p:sp>
        <p:sp>
          <p:nvSpPr>
            <p:cNvPr id="7" name="Title 1">
              <a:extLst>
                <a:ext uri="{FF2B5EF4-FFF2-40B4-BE49-F238E27FC236}">
                  <a16:creationId xmlns:a16="http://schemas.microsoft.com/office/drawing/2014/main" id="{6CA53B33-AD50-CF18-EF68-81AF56AF792D}"/>
                </a:ext>
              </a:extLst>
            </p:cNvPr>
            <p:cNvSpPr txBox="1">
              <a:spLocks/>
            </p:cNvSpPr>
            <p:nvPr/>
          </p:nvSpPr>
          <p:spPr>
            <a:xfrm>
              <a:off x="528302" y="694544"/>
              <a:ext cx="10663860" cy="730708"/>
            </a:xfrm>
            <a:prstGeom prst="rect">
              <a:avLst/>
            </a:prstGeom>
          </p:spPr>
          <p:txBody>
            <a:bodyPr vert="horz" lIns="91440" tIns="45720" rIns="91440" bIns="45720" rtlCol="0" anchor="t">
              <a:normAutofit/>
            </a:bodyPr>
            <a:lstStyle>
              <a:lvl1pPr algn="l" defTabSz="914217" rtl="0" eaLnBrk="1" latinLnBrk="0" hangingPunct="1">
                <a:lnSpc>
                  <a:spcPct val="90000"/>
                </a:lnSpc>
                <a:spcBef>
                  <a:spcPct val="0"/>
                </a:spcBef>
                <a:buNone/>
                <a:defRPr sz="2999" b="1" i="0" kern="1200" cap="none" baseline="0">
                  <a:solidFill>
                    <a:schemeClr val="bg2"/>
                  </a:solidFill>
                  <a:latin typeface="Calibri" panose="020F0502020204030204" pitchFamily="34" charset="0"/>
                  <a:ea typeface="Tahoma" panose="020B0604030504040204" pitchFamily="34" charset="0"/>
                  <a:cs typeface="Calibri" panose="020F0502020204030204" pitchFamily="34" charset="0"/>
                </a:defRPr>
              </a:lvl1pPr>
            </a:lstStyle>
            <a:p>
              <a:r>
                <a:rPr lang="en-US" sz="2950">
                  <a:latin typeface="Calibri"/>
                  <a:ea typeface="Tahoma"/>
                  <a:cs typeface="Calibri"/>
                </a:rPr>
                <a:t>Implementation Timeline</a:t>
              </a:r>
              <a:endParaRPr lang="en-US"/>
            </a:p>
          </p:txBody>
        </p:sp>
        <p:sp>
          <p:nvSpPr>
            <p:cNvPr id="8" name="Text Placeholder 5">
              <a:extLst>
                <a:ext uri="{FF2B5EF4-FFF2-40B4-BE49-F238E27FC236}">
                  <a16:creationId xmlns:a16="http://schemas.microsoft.com/office/drawing/2014/main" id="{E5F866BF-04F8-9B53-DC0D-A3D561E171D5}"/>
                </a:ext>
              </a:extLst>
            </p:cNvPr>
            <p:cNvSpPr txBox="1">
              <a:spLocks/>
            </p:cNvSpPr>
            <p:nvPr/>
          </p:nvSpPr>
          <p:spPr>
            <a:xfrm>
              <a:off x="528302" y="279630"/>
              <a:ext cx="10812122" cy="438007"/>
            </a:xfrm>
            <a:prstGeom prst="rect">
              <a:avLst/>
            </a:prstGeom>
          </p:spPr>
          <p:txBody>
            <a:bodyPr vert="horz" lIns="91440" tIns="45720" rIns="91440" bIns="45720" rtlCol="0" anchor="b">
              <a:normAutofit/>
            </a:bodyPr>
            <a:lstStyle>
              <a:lvl1pPr marL="0" indent="-137133" algn="l" defTabSz="914217" rtl="0" eaLnBrk="1" latinLnBrk="0" hangingPunct="1">
                <a:lnSpc>
                  <a:spcPct val="90000"/>
                </a:lnSpc>
                <a:spcBef>
                  <a:spcPts val="750"/>
                </a:spcBef>
                <a:buFont typeface="Arial" panose="020B0604020202020204" pitchFamily="34" charset="0"/>
                <a:buNone/>
                <a:defRPr sz="1600" kern="1200" cap="none" spc="15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457109"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2pPr>
              <a:lvl3pPr marL="914217"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3pPr>
              <a:lvl4pPr marL="1371326"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4pPr>
              <a:lvl5pPr marL="1828434"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36525"/>
              <a:r>
                <a:rPr lang="en-US">
                  <a:latin typeface="Calibri"/>
                  <a:ea typeface="Tahoma"/>
                  <a:cs typeface="Calibri"/>
                </a:rPr>
                <a:t>Right Here for Labor-Management Healthcare Fund   </a:t>
              </a:r>
              <a:endParaRPr lang="en-US">
                <a:solidFill>
                  <a:srgbClr val="000000"/>
                </a:solidFill>
                <a:latin typeface="Calibri"/>
                <a:ea typeface="Tahoma"/>
                <a:cs typeface="Calibri"/>
              </a:endParaRPr>
            </a:p>
          </p:txBody>
        </p:sp>
      </p:grpSp>
      <p:sp>
        <p:nvSpPr>
          <p:cNvPr id="32" name="TextBox 31">
            <a:extLst>
              <a:ext uri="{FF2B5EF4-FFF2-40B4-BE49-F238E27FC236}">
                <a16:creationId xmlns:a16="http://schemas.microsoft.com/office/drawing/2014/main" id="{83922E3E-E185-DEAE-8B4A-AEF395635B17}"/>
              </a:ext>
            </a:extLst>
          </p:cNvPr>
          <p:cNvSpPr txBox="1"/>
          <p:nvPr/>
        </p:nvSpPr>
        <p:spPr>
          <a:xfrm>
            <a:off x="7553305" y="5941257"/>
            <a:ext cx="1137858" cy="307777"/>
          </a:xfrm>
          <a:prstGeom prst="rect">
            <a:avLst/>
          </a:prstGeom>
          <a:noFill/>
        </p:spPr>
        <p:txBody>
          <a:bodyPr wrap="square" rtlCol="0">
            <a:spAutoFit/>
          </a:bodyPr>
          <a:lstStyle/>
          <a:p>
            <a:r>
              <a:rPr lang="en-US" sz="1400" b="1" cap="all">
                <a:solidFill>
                  <a:srgbClr val="0070C0"/>
                </a:solidFill>
                <a:latin typeface="Calibri" panose="020F0502020204030204" pitchFamily="34" charset="0"/>
                <a:ea typeface="Tahoma" panose="020B0604030504040204" pitchFamily="34" charset="0"/>
                <a:cs typeface="Calibri" panose="020F0502020204030204" pitchFamily="34" charset="0"/>
              </a:rPr>
              <a:t>November</a:t>
            </a:r>
          </a:p>
        </p:txBody>
      </p:sp>
      <p:cxnSp>
        <p:nvCxnSpPr>
          <p:cNvPr id="34" name="Straight Connector 33">
            <a:extLst>
              <a:ext uri="{FF2B5EF4-FFF2-40B4-BE49-F238E27FC236}">
                <a16:creationId xmlns:a16="http://schemas.microsoft.com/office/drawing/2014/main" id="{D9DBFC78-2D02-B700-A212-2F720B7C4831}"/>
              </a:ext>
            </a:extLst>
          </p:cNvPr>
          <p:cNvCxnSpPr>
            <a:cxnSpLocks/>
          </p:cNvCxnSpPr>
          <p:nvPr/>
        </p:nvCxnSpPr>
        <p:spPr>
          <a:xfrm flipV="1">
            <a:off x="7649490" y="4232314"/>
            <a:ext cx="0" cy="1737360"/>
          </a:xfrm>
          <a:prstGeom prst="line">
            <a:avLst/>
          </a:prstGeom>
          <a:ln w="38100">
            <a:solidFill>
              <a:srgbClr val="00BACD"/>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0752144-F754-A5D3-DFE5-D575D1BF85B0}"/>
              </a:ext>
            </a:extLst>
          </p:cNvPr>
          <p:cNvSpPr txBox="1"/>
          <p:nvPr/>
        </p:nvSpPr>
        <p:spPr>
          <a:xfrm>
            <a:off x="8864874" y="2084863"/>
            <a:ext cx="1047558" cy="307777"/>
          </a:xfrm>
          <a:prstGeom prst="rect">
            <a:avLst/>
          </a:prstGeom>
          <a:noFill/>
        </p:spPr>
        <p:txBody>
          <a:bodyPr wrap="square" rtlCol="0">
            <a:spAutoFit/>
          </a:bodyPr>
          <a:lstStyle/>
          <a:p>
            <a:r>
              <a:rPr lang="en-US" sz="1400" b="1" cap="all">
                <a:solidFill>
                  <a:srgbClr val="0070C0"/>
                </a:solidFill>
                <a:latin typeface="Calibri" panose="020F0502020204030204" pitchFamily="34" charset="0"/>
                <a:ea typeface="Tahoma" panose="020B0604030504040204" pitchFamily="34" charset="0"/>
                <a:cs typeface="Calibri" panose="020F0502020204030204" pitchFamily="34" charset="0"/>
              </a:rPr>
              <a:t>December</a:t>
            </a:r>
          </a:p>
        </p:txBody>
      </p:sp>
      <p:cxnSp>
        <p:nvCxnSpPr>
          <p:cNvPr id="42" name="Straight Connector 41">
            <a:extLst>
              <a:ext uri="{FF2B5EF4-FFF2-40B4-BE49-F238E27FC236}">
                <a16:creationId xmlns:a16="http://schemas.microsoft.com/office/drawing/2014/main" id="{7885E574-15B4-FE00-9549-70E4BA22AAF1}"/>
              </a:ext>
            </a:extLst>
          </p:cNvPr>
          <p:cNvCxnSpPr>
            <a:cxnSpLocks/>
          </p:cNvCxnSpPr>
          <p:nvPr/>
        </p:nvCxnSpPr>
        <p:spPr>
          <a:xfrm flipV="1">
            <a:off x="8993889" y="2479777"/>
            <a:ext cx="0" cy="1737360"/>
          </a:xfrm>
          <a:prstGeom prst="line">
            <a:avLst/>
          </a:prstGeom>
          <a:ln w="38100">
            <a:solidFill>
              <a:srgbClr val="00BACD"/>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589E15D-47D1-FEA4-3873-CACEB50D480D}"/>
              </a:ext>
            </a:extLst>
          </p:cNvPr>
          <p:cNvSpPr txBox="1"/>
          <p:nvPr/>
        </p:nvSpPr>
        <p:spPr>
          <a:xfrm>
            <a:off x="3685162" y="5308405"/>
            <a:ext cx="930201" cy="553998"/>
          </a:xfrm>
          <a:prstGeom prst="rect">
            <a:avLst/>
          </a:prstGeom>
          <a:noFill/>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Initiate Inbound Eligibility</a:t>
            </a:r>
          </a:p>
        </p:txBody>
      </p:sp>
      <p:cxnSp>
        <p:nvCxnSpPr>
          <p:cNvPr id="74" name="Straight Connector 73">
            <a:extLst>
              <a:ext uri="{FF2B5EF4-FFF2-40B4-BE49-F238E27FC236}">
                <a16:creationId xmlns:a16="http://schemas.microsoft.com/office/drawing/2014/main" id="{146A0598-9E14-CFFD-7C75-2F9EF0402DD4}"/>
              </a:ext>
            </a:extLst>
          </p:cNvPr>
          <p:cNvCxnSpPr>
            <a:cxnSpLocks/>
          </p:cNvCxnSpPr>
          <p:nvPr/>
        </p:nvCxnSpPr>
        <p:spPr>
          <a:xfrm flipV="1">
            <a:off x="3790786" y="4230703"/>
            <a:ext cx="0" cy="109728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58492A7-3348-302C-8A7B-DF7271252A38}"/>
              </a:ext>
            </a:extLst>
          </p:cNvPr>
          <p:cNvCxnSpPr>
            <a:cxnSpLocks/>
          </p:cNvCxnSpPr>
          <p:nvPr/>
        </p:nvCxnSpPr>
        <p:spPr>
          <a:xfrm flipV="1">
            <a:off x="1670016" y="4234682"/>
            <a:ext cx="0" cy="1737360"/>
          </a:xfrm>
          <a:prstGeom prst="line">
            <a:avLst/>
          </a:prstGeom>
          <a:ln w="38100">
            <a:solidFill>
              <a:srgbClr val="00BACD"/>
            </a:solidFill>
          </a:ln>
        </p:spPr>
        <p:style>
          <a:lnRef idx="1">
            <a:schemeClr val="accent1"/>
          </a:lnRef>
          <a:fillRef idx="0">
            <a:schemeClr val="accent1"/>
          </a:fillRef>
          <a:effectRef idx="0">
            <a:schemeClr val="accent1"/>
          </a:effectRef>
          <a:fontRef idx="minor">
            <a:schemeClr val="tx1"/>
          </a:fontRef>
        </p:style>
      </p:cxnSp>
      <p:pic>
        <p:nvPicPr>
          <p:cNvPr id="4112" name="Picture 16" descr="UNIV_Cursor-Icon_Turquoise-Set.ai">
            <a:extLst>
              <a:ext uri="{FF2B5EF4-FFF2-40B4-BE49-F238E27FC236}">
                <a16:creationId xmlns:a16="http://schemas.microsoft.com/office/drawing/2014/main" id="{F0B93648-D533-FBA5-64DC-726919E593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6119" y="4817338"/>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2CEC1D96-5A30-8940-8693-A88C70EC453A}"/>
              </a:ext>
            </a:extLst>
          </p:cNvPr>
          <p:cNvSpPr txBox="1"/>
          <p:nvPr/>
        </p:nvSpPr>
        <p:spPr>
          <a:xfrm>
            <a:off x="1519488" y="5941257"/>
            <a:ext cx="548640" cy="307777"/>
          </a:xfrm>
          <a:prstGeom prst="rect">
            <a:avLst/>
          </a:prstGeom>
          <a:noFill/>
        </p:spPr>
        <p:txBody>
          <a:bodyPr wrap="square" rtlCol="0">
            <a:spAutoFit/>
          </a:bodyPr>
          <a:lstStyle/>
          <a:p>
            <a:r>
              <a:rPr lang="en-US" sz="1400" b="1" cap="all">
                <a:solidFill>
                  <a:srgbClr val="0070C0"/>
                </a:solidFill>
                <a:latin typeface="Calibri" panose="020F0502020204030204" pitchFamily="34" charset="0"/>
                <a:ea typeface="Tahoma" panose="020B0604030504040204" pitchFamily="34" charset="0"/>
                <a:cs typeface="Calibri" panose="020F0502020204030204" pitchFamily="34" charset="0"/>
              </a:rPr>
              <a:t>July</a:t>
            </a:r>
          </a:p>
        </p:txBody>
      </p:sp>
      <p:cxnSp>
        <p:nvCxnSpPr>
          <p:cNvPr id="75" name="Straight Connector 74">
            <a:extLst>
              <a:ext uri="{FF2B5EF4-FFF2-40B4-BE49-F238E27FC236}">
                <a16:creationId xmlns:a16="http://schemas.microsoft.com/office/drawing/2014/main" id="{90CBF617-4132-CB3B-9E95-FDB3399ED0D5}"/>
              </a:ext>
            </a:extLst>
          </p:cNvPr>
          <p:cNvCxnSpPr>
            <a:cxnSpLocks/>
          </p:cNvCxnSpPr>
          <p:nvPr/>
        </p:nvCxnSpPr>
        <p:spPr>
          <a:xfrm flipV="1">
            <a:off x="2187430" y="2840579"/>
            <a:ext cx="0" cy="1348801"/>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DB6D32F1-6EC8-2372-EAFD-354E6CE61D7F}"/>
              </a:ext>
            </a:extLst>
          </p:cNvPr>
          <p:cNvGrpSpPr/>
          <p:nvPr/>
        </p:nvGrpSpPr>
        <p:grpSpPr>
          <a:xfrm>
            <a:off x="2987758" y="2475906"/>
            <a:ext cx="1106178" cy="1704435"/>
            <a:chOff x="3145963" y="2475906"/>
            <a:chExt cx="1106178" cy="1704435"/>
          </a:xfrm>
        </p:grpSpPr>
        <p:cxnSp>
          <p:nvCxnSpPr>
            <p:cNvPr id="21" name="Straight Connector 20">
              <a:extLst>
                <a:ext uri="{FF2B5EF4-FFF2-40B4-BE49-F238E27FC236}">
                  <a16:creationId xmlns:a16="http://schemas.microsoft.com/office/drawing/2014/main" id="{CB3F6F61-CCA1-F3CD-DAFA-27C1C19BCC71}"/>
                </a:ext>
              </a:extLst>
            </p:cNvPr>
            <p:cNvCxnSpPr>
              <a:cxnSpLocks/>
            </p:cNvCxnSpPr>
            <p:nvPr/>
          </p:nvCxnSpPr>
          <p:spPr>
            <a:xfrm flipV="1">
              <a:off x="3311006" y="2900181"/>
              <a:ext cx="0" cy="128016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087CA6D-B537-9B9E-2DDE-30809A4C3CB5}"/>
                </a:ext>
              </a:extLst>
            </p:cNvPr>
            <p:cNvSpPr txBox="1"/>
            <p:nvPr/>
          </p:nvSpPr>
          <p:spPr>
            <a:xfrm>
              <a:off x="3145963" y="2475906"/>
              <a:ext cx="1106178" cy="415498"/>
            </a:xfrm>
            <a:prstGeom prst="rect">
              <a:avLst/>
            </a:prstGeom>
            <a:noFill/>
            <a:ln>
              <a:noFill/>
            </a:ln>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Initiate Benefit </a:t>
              </a:r>
            </a:p>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Coding/ Testing </a:t>
              </a:r>
            </a:p>
          </p:txBody>
        </p:sp>
        <p:pic>
          <p:nvPicPr>
            <p:cNvPr id="4114" name="Picture 18">
              <a:extLst>
                <a:ext uri="{FF2B5EF4-FFF2-40B4-BE49-F238E27FC236}">
                  <a16:creationId xmlns:a16="http://schemas.microsoft.com/office/drawing/2014/main" id="{4A8823C6-EAA9-A893-0984-1E9E257C6E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1466" y="2815931"/>
              <a:ext cx="548640" cy="54800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9" name="Straight Connector 88">
            <a:extLst>
              <a:ext uri="{FF2B5EF4-FFF2-40B4-BE49-F238E27FC236}">
                <a16:creationId xmlns:a16="http://schemas.microsoft.com/office/drawing/2014/main" id="{FAE07806-C5A5-1F7F-CD54-65271EF1F81A}"/>
              </a:ext>
            </a:extLst>
          </p:cNvPr>
          <p:cNvCxnSpPr>
            <a:cxnSpLocks/>
          </p:cNvCxnSpPr>
          <p:nvPr/>
        </p:nvCxnSpPr>
        <p:spPr>
          <a:xfrm flipV="1">
            <a:off x="1458349" y="4241265"/>
            <a:ext cx="0" cy="82296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0F57CEA-296B-B2C5-FC60-209A763E73B0}"/>
              </a:ext>
            </a:extLst>
          </p:cNvPr>
          <p:cNvCxnSpPr>
            <a:cxnSpLocks/>
          </p:cNvCxnSpPr>
          <p:nvPr/>
        </p:nvCxnSpPr>
        <p:spPr>
          <a:xfrm flipV="1">
            <a:off x="225573" y="2497498"/>
            <a:ext cx="0" cy="1737360"/>
          </a:xfrm>
          <a:prstGeom prst="line">
            <a:avLst/>
          </a:prstGeom>
          <a:ln w="38100">
            <a:solidFill>
              <a:srgbClr val="00BACD"/>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1FC3020-4859-B1F4-7E6D-C5C7120A8929}"/>
              </a:ext>
            </a:extLst>
          </p:cNvPr>
          <p:cNvSpPr txBox="1"/>
          <p:nvPr/>
        </p:nvSpPr>
        <p:spPr>
          <a:xfrm>
            <a:off x="110348" y="2084863"/>
            <a:ext cx="697137" cy="307777"/>
          </a:xfrm>
          <a:prstGeom prst="rect">
            <a:avLst/>
          </a:prstGeom>
          <a:noFill/>
        </p:spPr>
        <p:txBody>
          <a:bodyPr wrap="square" rtlCol="0">
            <a:spAutoFit/>
          </a:bodyPr>
          <a:lstStyle/>
          <a:p>
            <a:r>
              <a:rPr lang="en-US" sz="1400" b="1" cap="all">
                <a:solidFill>
                  <a:srgbClr val="0070C0"/>
                </a:solidFill>
                <a:latin typeface="Calibri" panose="020F0502020204030204" pitchFamily="34" charset="0"/>
                <a:ea typeface="Tahoma" panose="020B0604030504040204" pitchFamily="34" charset="0"/>
                <a:cs typeface="Calibri" panose="020F0502020204030204" pitchFamily="34" charset="0"/>
              </a:rPr>
              <a:t>June</a:t>
            </a:r>
          </a:p>
        </p:txBody>
      </p:sp>
      <p:cxnSp>
        <p:nvCxnSpPr>
          <p:cNvPr id="17" name="Straight Connector 16">
            <a:extLst>
              <a:ext uri="{FF2B5EF4-FFF2-40B4-BE49-F238E27FC236}">
                <a16:creationId xmlns:a16="http://schemas.microsoft.com/office/drawing/2014/main" id="{FEE44C56-90D8-70E8-6128-A4FC8EC0D53A}"/>
              </a:ext>
            </a:extLst>
          </p:cNvPr>
          <p:cNvCxnSpPr>
            <a:cxnSpLocks/>
          </p:cNvCxnSpPr>
          <p:nvPr/>
        </p:nvCxnSpPr>
        <p:spPr>
          <a:xfrm flipV="1">
            <a:off x="1456449" y="3480659"/>
            <a:ext cx="0" cy="73152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AD764D3-8DBB-7916-22DC-6866F28C9320}"/>
              </a:ext>
            </a:extLst>
          </p:cNvPr>
          <p:cNvSpPr txBox="1"/>
          <p:nvPr/>
        </p:nvSpPr>
        <p:spPr>
          <a:xfrm>
            <a:off x="1397664" y="3391289"/>
            <a:ext cx="822961" cy="253916"/>
          </a:xfrm>
          <a:prstGeom prst="rect">
            <a:avLst/>
          </a:prstGeom>
          <a:noFill/>
          <a:ln>
            <a:noFill/>
          </a:ln>
        </p:spPr>
        <p:txBody>
          <a:bodyPr wrap="square" rtlCol="0">
            <a:spAutoFit/>
          </a:bodyPr>
          <a:lstStyle/>
          <a:p>
            <a:r>
              <a:rPr lang="en-US" sz="1000" b="1">
                <a:latin typeface="Calibri" panose="020F0502020204030204" pitchFamily="34" charset="0"/>
                <a:ea typeface="Tahoma" panose="020B0604030504040204" pitchFamily="34" charset="0"/>
                <a:cs typeface="Calibri" panose="020F0502020204030204" pitchFamily="34" charset="0"/>
              </a:rPr>
              <a:t>Kick off</a:t>
            </a:r>
          </a:p>
        </p:txBody>
      </p:sp>
      <p:pic>
        <p:nvPicPr>
          <p:cNvPr id="4106" name="Picture 10" descr="UNIV_Check-mark_Icon_Simple-Green-Set.ai">
            <a:extLst>
              <a:ext uri="{FF2B5EF4-FFF2-40B4-BE49-F238E27FC236}">
                <a16:creationId xmlns:a16="http://schemas.microsoft.com/office/drawing/2014/main" id="{77F2BA7E-8F39-5169-543E-A113F0F5D5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2127" y="2910246"/>
            <a:ext cx="548640" cy="54864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57C538C-0873-210F-9E91-1EB1DFE174EF}"/>
              </a:ext>
            </a:extLst>
          </p:cNvPr>
          <p:cNvGrpSpPr/>
          <p:nvPr/>
        </p:nvGrpSpPr>
        <p:grpSpPr>
          <a:xfrm>
            <a:off x="772301" y="4612761"/>
            <a:ext cx="897715" cy="969502"/>
            <a:chOff x="1611662" y="5165803"/>
            <a:chExt cx="897715" cy="969502"/>
          </a:xfrm>
        </p:grpSpPr>
        <p:sp>
          <p:nvSpPr>
            <p:cNvPr id="56" name="TextBox 55">
              <a:extLst>
                <a:ext uri="{FF2B5EF4-FFF2-40B4-BE49-F238E27FC236}">
                  <a16:creationId xmlns:a16="http://schemas.microsoft.com/office/drawing/2014/main" id="{20D0F715-12F8-F2A2-09C3-436C7EEACA7F}"/>
                </a:ext>
              </a:extLst>
            </p:cNvPr>
            <p:cNvSpPr txBox="1"/>
            <p:nvPr/>
          </p:nvSpPr>
          <p:spPr>
            <a:xfrm>
              <a:off x="1611662" y="5673640"/>
              <a:ext cx="897715" cy="461665"/>
            </a:xfrm>
            <a:prstGeom prst="rect">
              <a:avLst/>
            </a:prstGeom>
            <a:noFill/>
          </p:spPr>
          <p:txBody>
            <a:bodyPr wrap="square" rtlCol="0">
              <a:spAutoFit/>
            </a:bodyPr>
            <a:lstStyle/>
            <a:p>
              <a:r>
                <a:rPr lang="en-US" sz="800" b="1">
                  <a:solidFill>
                    <a:srgbClr val="185285"/>
                  </a:solidFill>
                  <a:latin typeface="Calibri" panose="020F0502020204030204" pitchFamily="34" charset="0"/>
                  <a:cs typeface="Calibri" panose="020F0502020204030204" pitchFamily="34" charset="0"/>
                </a:rPr>
                <a:t>Define Implementation Requirements</a:t>
              </a:r>
            </a:p>
          </p:txBody>
        </p:sp>
        <p:pic>
          <p:nvPicPr>
            <p:cNvPr id="4116" name="Picture 20" descr="UNIV_Health-chart_Multicolor-Set.ai">
              <a:extLst>
                <a:ext uri="{FF2B5EF4-FFF2-40B4-BE49-F238E27FC236}">
                  <a16:creationId xmlns:a16="http://schemas.microsoft.com/office/drawing/2014/main" id="{FC09F14D-B12A-81D4-570F-C0DA70E88A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1619" y="5165803"/>
              <a:ext cx="548640" cy="548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99A419E1-134B-F885-662B-55C11BF0F9F7}"/>
              </a:ext>
            </a:extLst>
          </p:cNvPr>
          <p:cNvGrpSpPr/>
          <p:nvPr/>
        </p:nvGrpSpPr>
        <p:grpSpPr>
          <a:xfrm>
            <a:off x="1570146" y="2118320"/>
            <a:ext cx="1089064" cy="740705"/>
            <a:chOff x="1587924" y="2118320"/>
            <a:chExt cx="1089064" cy="740705"/>
          </a:xfrm>
        </p:grpSpPr>
        <p:pic>
          <p:nvPicPr>
            <p:cNvPr id="4104" name="Picture 8" descr="UNIV_Clipboard-checklist_Icon_Simple-Green-Set.ai">
              <a:extLst>
                <a:ext uri="{FF2B5EF4-FFF2-40B4-BE49-F238E27FC236}">
                  <a16:creationId xmlns:a16="http://schemas.microsoft.com/office/drawing/2014/main" id="{DB24F869-B5C3-2884-262A-30B748610F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8348" y="2118320"/>
              <a:ext cx="548640" cy="5486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58BA4F0-2353-36C9-4EB8-202CA96DEA83}"/>
                </a:ext>
              </a:extLst>
            </p:cNvPr>
            <p:cNvSpPr txBox="1"/>
            <p:nvPr/>
          </p:nvSpPr>
          <p:spPr>
            <a:xfrm>
              <a:off x="1587924" y="2305027"/>
              <a:ext cx="1038448" cy="553998"/>
            </a:xfrm>
            <a:prstGeom prst="rect">
              <a:avLst/>
            </a:prstGeom>
            <a:noFill/>
          </p:spPr>
          <p:txBody>
            <a:bodyPr wrap="square" rtlCol="0">
              <a:spAutoFit/>
            </a:bodyPr>
            <a:lstStyle/>
            <a:p>
              <a:pPr lvl="0"/>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Confirm Benefits </a:t>
              </a:r>
            </a:p>
            <a:p>
              <a:pPr lvl="0"/>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&amp; Agreements</a:t>
              </a:r>
            </a:p>
          </p:txBody>
        </p:sp>
      </p:grpSp>
      <p:sp>
        <p:nvSpPr>
          <p:cNvPr id="59" name="TextBox 58">
            <a:extLst>
              <a:ext uri="{FF2B5EF4-FFF2-40B4-BE49-F238E27FC236}">
                <a16:creationId xmlns:a16="http://schemas.microsoft.com/office/drawing/2014/main" id="{EA39D758-6A83-B5F9-BB79-FBF04985D623}"/>
              </a:ext>
            </a:extLst>
          </p:cNvPr>
          <p:cNvSpPr txBox="1"/>
          <p:nvPr/>
        </p:nvSpPr>
        <p:spPr>
          <a:xfrm>
            <a:off x="10270755" y="5941257"/>
            <a:ext cx="1137858" cy="307777"/>
          </a:xfrm>
          <a:prstGeom prst="rect">
            <a:avLst/>
          </a:prstGeom>
          <a:noFill/>
        </p:spPr>
        <p:txBody>
          <a:bodyPr wrap="square" rtlCol="0">
            <a:spAutoFit/>
          </a:bodyPr>
          <a:lstStyle/>
          <a:p>
            <a:r>
              <a:rPr lang="en-US" sz="1400" b="1" cap="all">
                <a:solidFill>
                  <a:srgbClr val="0070C0"/>
                </a:solidFill>
                <a:latin typeface="Calibri" panose="020F0502020204030204" pitchFamily="34" charset="0"/>
                <a:ea typeface="Tahoma" panose="020B0604030504040204" pitchFamily="34" charset="0"/>
                <a:cs typeface="Calibri" panose="020F0502020204030204" pitchFamily="34" charset="0"/>
              </a:rPr>
              <a:t>January</a:t>
            </a:r>
          </a:p>
        </p:txBody>
      </p:sp>
      <p:cxnSp>
        <p:nvCxnSpPr>
          <p:cNvPr id="60" name="Straight Connector 59">
            <a:extLst>
              <a:ext uri="{FF2B5EF4-FFF2-40B4-BE49-F238E27FC236}">
                <a16:creationId xmlns:a16="http://schemas.microsoft.com/office/drawing/2014/main" id="{6C39893A-FF74-0AA7-C87F-C337588D881D}"/>
              </a:ext>
            </a:extLst>
          </p:cNvPr>
          <p:cNvCxnSpPr>
            <a:cxnSpLocks/>
          </p:cNvCxnSpPr>
          <p:nvPr/>
        </p:nvCxnSpPr>
        <p:spPr>
          <a:xfrm flipV="1">
            <a:off x="10366940" y="4228928"/>
            <a:ext cx="0" cy="1737360"/>
          </a:xfrm>
          <a:prstGeom prst="line">
            <a:avLst/>
          </a:prstGeom>
          <a:ln w="38100">
            <a:solidFill>
              <a:srgbClr val="00BACD"/>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C387911-7083-8A60-F28A-93415AB6D830}"/>
              </a:ext>
            </a:extLst>
          </p:cNvPr>
          <p:cNvCxnSpPr>
            <a:cxnSpLocks/>
          </p:cNvCxnSpPr>
          <p:nvPr/>
        </p:nvCxnSpPr>
        <p:spPr>
          <a:xfrm flipV="1">
            <a:off x="10451463" y="2580885"/>
            <a:ext cx="0" cy="1627073"/>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C0068FD-C463-38A5-3422-218EFE36AF63}"/>
              </a:ext>
            </a:extLst>
          </p:cNvPr>
          <p:cNvSpPr txBox="1"/>
          <p:nvPr/>
        </p:nvSpPr>
        <p:spPr>
          <a:xfrm>
            <a:off x="9177073" y="5221905"/>
            <a:ext cx="1137858" cy="553998"/>
          </a:xfrm>
          <a:prstGeom prst="rect">
            <a:avLst/>
          </a:prstGeom>
          <a:noFill/>
          <a:ln>
            <a:noFill/>
          </a:ln>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Administrative Billing Begins 12/1/2024</a:t>
            </a:r>
          </a:p>
        </p:txBody>
      </p:sp>
      <p:cxnSp>
        <p:nvCxnSpPr>
          <p:cNvPr id="16" name="Straight Connector 15">
            <a:extLst>
              <a:ext uri="{FF2B5EF4-FFF2-40B4-BE49-F238E27FC236}">
                <a16:creationId xmlns:a16="http://schemas.microsoft.com/office/drawing/2014/main" id="{3BF4A44C-68FB-12EB-CE08-24A022BEC8E7}"/>
              </a:ext>
            </a:extLst>
          </p:cNvPr>
          <p:cNvCxnSpPr>
            <a:cxnSpLocks/>
          </p:cNvCxnSpPr>
          <p:nvPr/>
        </p:nvCxnSpPr>
        <p:spPr>
          <a:xfrm flipV="1">
            <a:off x="9177073" y="4217573"/>
            <a:ext cx="8787" cy="109728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2" descr="UNIV_Email1-Icon_Simple-Green-Set.ai">
            <a:extLst>
              <a:ext uri="{FF2B5EF4-FFF2-40B4-BE49-F238E27FC236}">
                <a16:creationId xmlns:a16="http://schemas.microsoft.com/office/drawing/2014/main" id="{14AEE86A-0243-B404-2607-6A5ADC0BD9A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11994" y="4810415"/>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A62912E-5657-1CFF-F000-689B6300A86A}"/>
              </a:ext>
            </a:extLst>
          </p:cNvPr>
          <p:cNvSpPr txBox="1"/>
          <p:nvPr/>
        </p:nvSpPr>
        <p:spPr>
          <a:xfrm>
            <a:off x="10438367" y="5185318"/>
            <a:ext cx="1137858" cy="553998"/>
          </a:xfrm>
          <a:prstGeom prst="rect">
            <a:avLst/>
          </a:prstGeom>
          <a:noFill/>
          <a:ln>
            <a:noFill/>
          </a:ln>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Weekly Claims Billing Begins 1/1/2025</a:t>
            </a:r>
          </a:p>
        </p:txBody>
      </p:sp>
      <p:cxnSp>
        <p:nvCxnSpPr>
          <p:cNvPr id="25" name="Straight Connector 24">
            <a:extLst>
              <a:ext uri="{FF2B5EF4-FFF2-40B4-BE49-F238E27FC236}">
                <a16:creationId xmlns:a16="http://schemas.microsoft.com/office/drawing/2014/main" id="{1857846E-119A-23B5-0A85-D85002A05ED5}"/>
              </a:ext>
            </a:extLst>
          </p:cNvPr>
          <p:cNvCxnSpPr>
            <a:cxnSpLocks/>
          </p:cNvCxnSpPr>
          <p:nvPr/>
        </p:nvCxnSpPr>
        <p:spPr>
          <a:xfrm flipV="1">
            <a:off x="10899179" y="3195616"/>
            <a:ext cx="8787" cy="100584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2B7DDA3-7607-5EA7-7B3D-CDC2AE1CB906}"/>
              </a:ext>
            </a:extLst>
          </p:cNvPr>
          <p:cNvCxnSpPr>
            <a:cxnSpLocks/>
          </p:cNvCxnSpPr>
          <p:nvPr/>
        </p:nvCxnSpPr>
        <p:spPr>
          <a:xfrm flipH="1" flipV="1">
            <a:off x="7171496" y="2836411"/>
            <a:ext cx="13193" cy="1371547"/>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D1BEE16-D0AA-8CF9-7082-7134C61C8C9A}"/>
              </a:ext>
            </a:extLst>
          </p:cNvPr>
          <p:cNvSpPr txBox="1"/>
          <p:nvPr/>
        </p:nvSpPr>
        <p:spPr>
          <a:xfrm>
            <a:off x="7086535" y="2317759"/>
            <a:ext cx="915401" cy="553998"/>
          </a:xfrm>
          <a:prstGeom prst="rect">
            <a:avLst/>
          </a:prstGeom>
          <a:noFill/>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Onsite Open Enrollment Meetings</a:t>
            </a:r>
          </a:p>
        </p:txBody>
      </p:sp>
      <p:pic>
        <p:nvPicPr>
          <p:cNvPr id="5" name="Picture 4">
            <a:extLst>
              <a:ext uri="{FF2B5EF4-FFF2-40B4-BE49-F238E27FC236}">
                <a16:creationId xmlns:a16="http://schemas.microsoft.com/office/drawing/2014/main" id="{769D16A0-3772-ABE3-AA90-15A1A52DDDCA}"/>
              </a:ext>
            </a:extLst>
          </p:cNvPr>
          <p:cNvPicPr>
            <a:picLocks noChangeAspect="1"/>
          </p:cNvPicPr>
          <p:nvPr/>
        </p:nvPicPr>
        <p:blipFill>
          <a:blip r:embed="rId13"/>
          <a:stretch>
            <a:fillRect/>
          </a:stretch>
        </p:blipFill>
        <p:spPr>
          <a:xfrm>
            <a:off x="11079480" y="3660555"/>
            <a:ext cx="548640" cy="548640"/>
          </a:xfrm>
          <a:prstGeom prst="rect">
            <a:avLst/>
          </a:prstGeom>
        </p:spPr>
      </p:pic>
      <p:pic>
        <p:nvPicPr>
          <p:cNvPr id="10" name="Picture 9">
            <a:extLst>
              <a:ext uri="{FF2B5EF4-FFF2-40B4-BE49-F238E27FC236}">
                <a16:creationId xmlns:a16="http://schemas.microsoft.com/office/drawing/2014/main" id="{02C28F39-7B38-59A1-870C-95D64C1E9A6B}"/>
              </a:ext>
            </a:extLst>
          </p:cNvPr>
          <p:cNvPicPr>
            <a:picLocks noChangeAspect="1"/>
          </p:cNvPicPr>
          <p:nvPr/>
        </p:nvPicPr>
        <p:blipFill>
          <a:blip r:embed="rId14"/>
          <a:stretch>
            <a:fillRect/>
          </a:stretch>
        </p:blipFill>
        <p:spPr>
          <a:xfrm>
            <a:off x="10454715" y="4735990"/>
            <a:ext cx="548640" cy="548640"/>
          </a:xfrm>
          <a:prstGeom prst="rect">
            <a:avLst/>
          </a:prstGeom>
        </p:spPr>
      </p:pic>
      <p:pic>
        <p:nvPicPr>
          <p:cNvPr id="1026" name="Picture 2" descr="UNIV_Small-Business_Multicolor-Set.ai">
            <a:extLst>
              <a:ext uri="{FF2B5EF4-FFF2-40B4-BE49-F238E27FC236}">
                <a16:creationId xmlns:a16="http://schemas.microsoft.com/office/drawing/2014/main" id="{94C64F93-4EB4-5761-CE89-792BC2FDFB9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26762" y="2823748"/>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B39EFA4-DC33-64DC-A22E-34D1D2EE5CD0}"/>
              </a:ext>
            </a:extLst>
          </p:cNvPr>
          <p:cNvPicPr>
            <a:picLocks noChangeAspect="1"/>
          </p:cNvPicPr>
          <p:nvPr/>
        </p:nvPicPr>
        <p:blipFill>
          <a:blip r:embed="rId16"/>
          <a:stretch>
            <a:fillRect/>
          </a:stretch>
        </p:blipFill>
        <p:spPr>
          <a:xfrm>
            <a:off x="10758899" y="6298890"/>
            <a:ext cx="755846" cy="293105"/>
          </a:xfrm>
          <a:prstGeom prst="rect">
            <a:avLst/>
          </a:prstGeom>
          <a:noFill/>
        </p:spPr>
      </p:pic>
      <p:cxnSp>
        <p:nvCxnSpPr>
          <p:cNvPr id="30" name="Straight Connector 29">
            <a:extLst>
              <a:ext uri="{FF2B5EF4-FFF2-40B4-BE49-F238E27FC236}">
                <a16:creationId xmlns:a16="http://schemas.microsoft.com/office/drawing/2014/main" id="{1EC57FC9-3B1C-C45E-F8ED-527B9FC29F97}"/>
              </a:ext>
            </a:extLst>
          </p:cNvPr>
          <p:cNvCxnSpPr>
            <a:cxnSpLocks/>
          </p:cNvCxnSpPr>
          <p:nvPr/>
        </p:nvCxnSpPr>
        <p:spPr>
          <a:xfrm flipV="1">
            <a:off x="1793808" y="4215322"/>
            <a:ext cx="0" cy="1348801"/>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A58C128-676A-D6B3-A98D-1304128B7BBE}"/>
              </a:ext>
            </a:extLst>
          </p:cNvPr>
          <p:cNvSpPr txBox="1"/>
          <p:nvPr/>
        </p:nvSpPr>
        <p:spPr>
          <a:xfrm>
            <a:off x="1804740" y="4801846"/>
            <a:ext cx="1129831" cy="861774"/>
          </a:xfrm>
          <a:prstGeom prst="rect">
            <a:avLst/>
          </a:prstGeom>
          <a:noFill/>
        </p:spPr>
        <p:txBody>
          <a:bodyPr wrap="square" rtlCol="0">
            <a:spAutoFit/>
          </a:bodyPr>
          <a:lstStyle>
            <a:defPPr>
              <a:defRPr lang="en-US"/>
            </a:defPPr>
            <a:lvl1pPr>
              <a:defRPr sz="1050" b="1">
                <a:solidFill>
                  <a:srgbClr val="185285"/>
                </a:solidFill>
                <a:latin typeface="Calibri" panose="020F0502020204030204" pitchFamily="34" charset="0"/>
                <a:cs typeface="Calibri" panose="020F0502020204030204" pitchFamily="34" charset="0"/>
              </a:defRPr>
            </a:lvl1pPr>
          </a:lstStyle>
          <a:p>
            <a:r>
              <a:rPr lang="en-US" sz="1000"/>
              <a:t>Recruiting of Additional Massage Therapists Begins 7/1/2024</a:t>
            </a:r>
          </a:p>
        </p:txBody>
      </p:sp>
      <p:cxnSp>
        <p:nvCxnSpPr>
          <p:cNvPr id="49" name="Straight Connector 48">
            <a:extLst>
              <a:ext uri="{FF2B5EF4-FFF2-40B4-BE49-F238E27FC236}">
                <a16:creationId xmlns:a16="http://schemas.microsoft.com/office/drawing/2014/main" id="{BD03E797-CB22-D48E-4189-B858974E9A2D}"/>
              </a:ext>
            </a:extLst>
          </p:cNvPr>
          <p:cNvCxnSpPr>
            <a:cxnSpLocks/>
          </p:cNvCxnSpPr>
          <p:nvPr/>
        </p:nvCxnSpPr>
        <p:spPr>
          <a:xfrm flipV="1">
            <a:off x="3041498" y="4213464"/>
            <a:ext cx="0" cy="128016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2B97BA6-DC62-68B3-880E-E09E7840BF9F}"/>
              </a:ext>
            </a:extLst>
          </p:cNvPr>
          <p:cNvSpPr txBox="1"/>
          <p:nvPr/>
        </p:nvSpPr>
        <p:spPr>
          <a:xfrm>
            <a:off x="2630577" y="5944947"/>
            <a:ext cx="1157157" cy="707886"/>
          </a:xfrm>
          <a:prstGeom prst="rect">
            <a:avLst/>
          </a:prstGeom>
          <a:noFill/>
        </p:spPr>
        <p:txBody>
          <a:bodyPr wrap="square" rtlCol="0">
            <a:spAutoFit/>
          </a:bodyPr>
          <a:lstStyle>
            <a:defPPr>
              <a:defRPr lang="en-US"/>
            </a:defPPr>
            <a:lvl1pPr>
              <a:defRPr sz="1050" b="1">
                <a:solidFill>
                  <a:srgbClr val="185285"/>
                </a:solidFill>
                <a:latin typeface="Calibri" panose="020F0502020204030204" pitchFamily="34" charset="0"/>
                <a:cs typeface="Calibri" panose="020F0502020204030204" pitchFamily="34" charset="0"/>
              </a:defRPr>
            </a:lvl1pPr>
          </a:lstStyle>
          <a:p>
            <a:r>
              <a:rPr lang="en-US" sz="1000"/>
              <a:t>Group Support Meetings Commence 8/1/24</a:t>
            </a:r>
          </a:p>
        </p:txBody>
      </p:sp>
      <p:cxnSp>
        <p:nvCxnSpPr>
          <p:cNvPr id="54" name="Straight Connector 53">
            <a:extLst>
              <a:ext uri="{FF2B5EF4-FFF2-40B4-BE49-F238E27FC236}">
                <a16:creationId xmlns:a16="http://schemas.microsoft.com/office/drawing/2014/main" id="{8A2897D1-1A4F-015B-9E6E-031A96542AB3}"/>
              </a:ext>
            </a:extLst>
          </p:cNvPr>
          <p:cNvCxnSpPr>
            <a:cxnSpLocks/>
          </p:cNvCxnSpPr>
          <p:nvPr/>
        </p:nvCxnSpPr>
        <p:spPr>
          <a:xfrm flipV="1">
            <a:off x="4964650" y="4219550"/>
            <a:ext cx="0" cy="164592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78B43A97-4D2D-2741-AFDA-322E097BE365}"/>
              </a:ext>
            </a:extLst>
          </p:cNvPr>
          <p:cNvSpPr txBox="1"/>
          <p:nvPr/>
        </p:nvSpPr>
        <p:spPr>
          <a:xfrm>
            <a:off x="4945918" y="4720822"/>
            <a:ext cx="782445" cy="1188720"/>
          </a:xfrm>
          <a:prstGeom prst="rect">
            <a:avLst/>
          </a:prstGeom>
          <a:noFill/>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Concierge Team Outreach to OOA Members Begins 9/1/2024</a:t>
            </a:r>
          </a:p>
        </p:txBody>
      </p:sp>
      <p:cxnSp>
        <p:nvCxnSpPr>
          <p:cNvPr id="57" name="Straight Connector 56">
            <a:extLst>
              <a:ext uri="{FF2B5EF4-FFF2-40B4-BE49-F238E27FC236}">
                <a16:creationId xmlns:a16="http://schemas.microsoft.com/office/drawing/2014/main" id="{90EEEDCE-80BC-F530-4324-D9D77326D9C8}"/>
              </a:ext>
            </a:extLst>
          </p:cNvPr>
          <p:cNvCxnSpPr>
            <a:cxnSpLocks/>
          </p:cNvCxnSpPr>
          <p:nvPr/>
        </p:nvCxnSpPr>
        <p:spPr>
          <a:xfrm flipV="1">
            <a:off x="6333825" y="3195735"/>
            <a:ext cx="0" cy="100584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8933CF1-048B-C56B-31D8-039B6106F8C6}"/>
              </a:ext>
            </a:extLst>
          </p:cNvPr>
          <p:cNvSpPr txBox="1"/>
          <p:nvPr/>
        </p:nvSpPr>
        <p:spPr>
          <a:xfrm>
            <a:off x="6319288" y="3250430"/>
            <a:ext cx="782580" cy="1015663"/>
          </a:xfrm>
          <a:prstGeom prst="rect">
            <a:avLst/>
          </a:prstGeom>
          <a:noFill/>
        </p:spPr>
        <p:txBody>
          <a:bodyPr wrap="square" rtlCol="0">
            <a:spAutoFit/>
          </a:bodyPr>
          <a:lstStyle>
            <a:defPPr>
              <a:defRPr lang="en-US"/>
            </a:defPPr>
            <a:lvl1pPr>
              <a:defRPr sz="1050" b="1">
                <a:solidFill>
                  <a:srgbClr val="185285"/>
                </a:solidFill>
                <a:latin typeface="Calibri" panose="020F0502020204030204" pitchFamily="34" charset="0"/>
                <a:ea typeface="Tahoma" panose="020B0604030504040204" pitchFamily="34" charset="0"/>
                <a:cs typeface="Calibri" panose="020F0502020204030204" pitchFamily="34" charset="0"/>
              </a:defRPr>
            </a:lvl1pPr>
          </a:lstStyle>
          <a:p>
            <a:r>
              <a:rPr lang="en-US" sz="1000"/>
              <a:t>Group Onsite Member Meetings Begin 10/1/2024</a:t>
            </a:r>
          </a:p>
        </p:txBody>
      </p:sp>
      <p:cxnSp>
        <p:nvCxnSpPr>
          <p:cNvPr id="63" name="Straight Connector 62">
            <a:extLst>
              <a:ext uri="{FF2B5EF4-FFF2-40B4-BE49-F238E27FC236}">
                <a16:creationId xmlns:a16="http://schemas.microsoft.com/office/drawing/2014/main" id="{847E2C98-D666-10ED-0B69-E6366463B2C9}"/>
              </a:ext>
            </a:extLst>
          </p:cNvPr>
          <p:cNvCxnSpPr>
            <a:cxnSpLocks/>
          </p:cNvCxnSpPr>
          <p:nvPr/>
        </p:nvCxnSpPr>
        <p:spPr>
          <a:xfrm flipV="1">
            <a:off x="7707221" y="4206106"/>
            <a:ext cx="0" cy="1463040"/>
          </a:xfrm>
          <a:prstGeom prst="line">
            <a:avLst/>
          </a:prstGeom>
          <a:ln w="22225">
            <a:solidFill>
              <a:srgbClr val="515D81"/>
            </a:solidFill>
            <a:prstDash val="sysDot"/>
          </a:ln>
        </p:spPr>
        <p:style>
          <a:lnRef idx="1">
            <a:schemeClr val="accent1"/>
          </a:lnRef>
          <a:fillRef idx="0">
            <a:schemeClr val="accent1"/>
          </a:fillRef>
          <a:effectRef idx="0">
            <a:schemeClr val="accent1"/>
          </a:effectRef>
          <a:fontRef idx="minor">
            <a:schemeClr val="tx1"/>
          </a:fontRef>
        </p:style>
      </p:cxnSp>
      <p:sp>
        <p:nvSpPr>
          <p:cNvPr id="4096" name="TextBox 4095">
            <a:extLst>
              <a:ext uri="{FF2B5EF4-FFF2-40B4-BE49-F238E27FC236}">
                <a16:creationId xmlns:a16="http://schemas.microsoft.com/office/drawing/2014/main" id="{E63E750F-4437-0B6C-F913-68D6477E7D7E}"/>
              </a:ext>
            </a:extLst>
          </p:cNvPr>
          <p:cNvSpPr txBox="1"/>
          <p:nvPr/>
        </p:nvSpPr>
        <p:spPr>
          <a:xfrm>
            <a:off x="7690376" y="4742648"/>
            <a:ext cx="1110354" cy="1015663"/>
          </a:xfrm>
          <a:prstGeom prst="rect">
            <a:avLst/>
          </a:prstGeom>
          <a:noFill/>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Concierge Inbound Line Opens 11/1/2024</a:t>
            </a:r>
          </a:p>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Member Communications</a:t>
            </a:r>
          </a:p>
        </p:txBody>
      </p:sp>
      <p:pic>
        <p:nvPicPr>
          <p:cNvPr id="4098" name="Picture 4097">
            <a:extLst>
              <a:ext uri="{FF2B5EF4-FFF2-40B4-BE49-F238E27FC236}">
                <a16:creationId xmlns:a16="http://schemas.microsoft.com/office/drawing/2014/main" id="{0A630667-3BD9-CD69-5858-A1A66CE6E033}"/>
              </a:ext>
            </a:extLst>
          </p:cNvPr>
          <p:cNvPicPr>
            <a:picLocks noChangeAspect="1"/>
          </p:cNvPicPr>
          <p:nvPr/>
        </p:nvPicPr>
        <p:blipFill>
          <a:blip r:embed="rId17"/>
          <a:stretch>
            <a:fillRect/>
          </a:stretch>
        </p:blipFill>
        <p:spPr>
          <a:xfrm>
            <a:off x="5047990" y="4312385"/>
            <a:ext cx="457200" cy="457200"/>
          </a:xfrm>
          <a:prstGeom prst="rect">
            <a:avLst/>
          </a:prstGeom>
        </p:spPr>
      </p:pic>
      <p:pic>
        <p:nvPicPr>
          <p:cNvPr id="4099" name="Picture 4098">
            <a:extLst>
              <a:ext uri="{FF2B5EF4-FFF2-40B4-BE49-F238E27FC236}">
                <a16:creationId xmlns:a16="http://schemas.microsoft.com/office/drawing/2014/main" id="{5E1FD361-E395-5225-87EC-767219AE7AC8}"/>
              </a:ext>
            </a:extLst>
          </p:cNvPr>
          <p:cNvPicPr>
            <a:picLocks noChangeAspect="1"/>
          </p:cNvPicPr>
          <p:nvPr/>
        </p:nvPicPr>
        <p:blipFill>
          <a:blip r:embed="rId18"/>
          <a:stretch>
            <a:fillRect/>
          </a:stretch>
        </p:blipFill>
        <p:spPr>
          <a:xfrm>
            <a:off x="2810954" y="5511368"/>
            <a:ext cx="548640" cy="548640"/>
          </a:xfrm>
          <a:prstGeom prst="rect">
            <a:avLst/>
          </a:prstGeom>
        </p:spPr>
      </p:pic>
      <p:pic>
        <p:nvPicPr>
          <p:cNvPr id="4101" name="Picture 4100">
            <a:extLst>
              <a:ext uri="{FF2B5EF4-FFF2-40B4-BE49-F238E27FC236}">
                <a16:creationId xmlns:a16="http://schemas.microsoft.com/office/drawing/2014/main" id="{96A35A26-2676-443A-76FB-FAB31E20BA1B}"/>
              </a:ext>
            </a:extLst>
          </p:cNvPr>
          <p:cNvPicPr>
            <a:picLocks noChangeAspect="1"/>
          </p:cNvPicPr>
          <p:nvPr/>
        </p:nvPicPr>
        <p:blipFill>
          <a:blip r:embed="rId19"/>
          <a:stretch>
            <a:fillRect/>
          </a:stretch>
        </p:blipFill>
        <p:spPr>
          <a:xfrm>
            <a:off x="7775402" y="4284245"/>
            <a:ext cx="548640" cy="548640"/>
          </a:xfrm>
          <a:prstGeom prst="rect">
            <a:avLst/>
          </a:prstGeom>
        </p:spPr>
      </p:pic>
      <p:grpSp>
        <p:nvGrpSpPr>
          <p:cNvPr id="4105" name="Group 4104">
            <a:extLst>
              <a:ext uri="{FF2B5EF4-FFF2-40B4-BE49-F238E27FC236}">
                <a16:creationId xmlns:a16="http://schemas.microsoft.com/office/drawing/2014/main" id="{8A4EF5AE-FD57-A585-5578-4AC66C01DE16}"/>
              </a:ext>
            </a:extLst>
          </p:cNvPr>
          <p:cNvGrpSpPr/>
          <p:nvPr/>
        </p:nvGrpSpPr>
        <p:grpSpPr>
          <a:xfrm>
            <a:off x="4962091" y="2437256"/>
            <a:ext cx="982968" cy="1742287"/>
            <a:chOff x="4962091" y="2684906"/>
            <a:chExt cx="982968" cy="1742287"/>
          </a:xfrm>
        </p:grpSpPr>
        <p:cxnSp>
          <p:nvCxnSpPr>
            <p:cNvPr id="52" name="Straight Connector 51">
              <a:extLst>
                <a:ext uri="{FF2B5EF4-FFF2-40B4-BE49-F238E27FC236}">
                  <a16:creationId xmlns:a16="http://schemas.microsoft.com/office/drawing/2014/main" id="{EF3E3706-EB34-AB6F-B27D-3ECD56A73D06}"/>
                </a:ext>
              </a:extLst>
            </p:cNvPr>
            <p:cNvCxnSpPr>
              <a:cxnSpLocks/>
            </p:cNvCxnSpPr>
            <p:nvPr/>
          </p:nvCxnSpPr>
          <p:spPr>
            <a:xfrm flipV="1">
              <a:off x="4962091" y="3147033"/>
              <a:ext cx="0" cy="128016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A8AA076D-EC7E-5DC0-726C-E6D76995C6CC}"/>
                </a:ext>
              </a:extLst>
            </p:cNvPr>
            <p:cNvSpPr txBox="1"/>
            <p:nvPr/>
          </p:nvSpPr>
          <p:spPr>
            <a:xfrm>
              <a:off x="4971077" y="3048581"/>
              <a:ext cx="973982" cy="1015663"/>
            </a:xfrm>
            <a:prstGeom prst="rect">
              <a:avLst/>
            </a:prstGeom>
            <a:noFill/>
          </p:spPr>
          <p:txBody>
            <a:bodyPr wrap="square" rtlCol="0">
              <a:spAutoFit/>
            </a:bodyPr>
            <a:lstStyle>
              <a:defPPr>
                <a:defRPr lang="en-US"/>
              </a:defPPr>
              <a:lvl1pPr>
                <a:defRPr sz="1050" b="1">
                  <a:solidFill>
                    <a:srgbClr val="185285"/>
                  </a:solidFill>
                  <a:latin typeface="Calibri" panose="020F0502020204030204" pitchFamily="34" charset="0"/>
                  <a:cs typeface="Calibri" panose="020F0502020204030204" pitchFamily="34" charset="0"/>
                </a:defRPr>
              </a:lvl1pPr>
            </a:lstStyle>
            <a:p>
              <a:r>
                <a:rPr lang="en-US" sz="1000"/>
                <a:t>Mail Customized LMHF Welcome Packet 9/1/2024</a:t>
              </a:r>
            </a:p>
          </p:txBody>
        </p:sp>
        <p:pic>
          <p:nvPicPr>
            <p:cNvPr id="4103" name="Picture 4102">
              <a:extLst>
                <a:ext uri="{FF2B5EF4-FFF2-40B4-BE49-F238E27FC236}">
                  <a16:creationId xmlns:a16="http://schemas.microsoft.com/office/drawing/2014/main" id="{28FF3586-D860-76D1-DD88-5F67ACE7B738}"/>
                </a:ext>
              </a:extLst>
            </p:cNvPr>
            <p:cNvPicPr>
              <a:picLocks noChangeAspect="1"/>
            </p:cNvPicPr>
            <p:nvPr/>
          </p:nvPicPr>
          <p:blipFill>
            <a:blip r:embed="rId20"/>
            <a:stretch>
              <a:fillRect/>
            </a:stretch>
          </p:blipFill>
          <p:spPr>
            <a:xfrm>
              <a:off x="5164949" y="2684906"/>
              <a:ext cx="640080" cy="640080"/>
            </a:xfrm>
            <a:prstGeom prst="rect">
              <a:avLst/>
            </a:prstGeom>
          </p:spPr>
        </p:pic>
      </p:grpSp>
      <p:pic>
        <p:nvPicPr>
          <p:cNvPr id="4107" name="Picture 4106">
            <a:extLst>
              <a:ext uri="{FF2B5EF4-FFF2-40B4-BE49-F238E27FC236}">
                <a16:creationId xmlns:a16="http://schemas.microsoft.com/office/drawing/2014/main" id="{E83D7290-A700-B0CF-CBA2-84BDDAF1FE27}"/>
              </a:ext>
            </a:extLst>
          </p:cNvPr>
          <p:cNvPicPr>
            <a:picLocks noChangeAspect="1"/>
          </p:cNvPicPr>
          <p:nvPr/>
        </p:nvPicPr>
        <p:blipFill>
          <a:blip r:embed="rId21"/>
          <a:stretch>
            <a:fillRect/>
          </a:stretch>
        </p:blipFill>
        <p:spPr>
          <a:xfrm>
            <a:off x="1830080" y="4279890"/>
            <a:ext cx="548640" cy="548640"/>
          </a:xfrm>
          <a:prstGeom prst="rect">
            <a:avLst/>
          </a:prstGeom>
        </p:spPr>
      </p:pic>
      <p:pic>
        <p:nvPicPr>
          <p:cNvPr id="4109" name="Picture 4108">
            <a:extLst>
              <a:ext uri="{FF2B5EF4-FFF2-40B4-BE49-F238E27FC236}">
                <a16:creationId xmlns:a16="http://schemas.microsoft.com/office/drawing/2014/main" id="{065467F0-1862-F1E7-387B-108B096605A8}"/>
              </a:ext>
            </a:extLst>
          </p:cNvPr>
          <p:cNvPicPr>
            <a:picLocks noChangeAspect="1"/>
          </p:cNvPicPr>
          <p:nvPr/>
        </p:nvPicPr>
        <p:blipFill>
          <a:blip r:embed="rId22"/>
          <a:stretch>
            <a:fillRect/>
          </a:stretch>
        </p:blipFill>
        <p:spPr>
          <a:xfrm>
            <a:off x="6322567" y="2857008"/>
            <a:ext cx="457200" cy="467442"/>
          </a:xfrm>
          <a:prstGeom prst="rect">
            <a:avLst/>
          </a:prstGeom>
        </p:spPr>
      </p:pic>
    </p:spTree>
    <p:extLst>
      <p:ext uri="{BB962C8B-B14F-4D97-AF65-F5344CB8AC3E}">
        <p14:creationId xmlns:p14="http://schemas.microsoft.com/office/powerpoint/2010/main" val="920049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205DAC-9C71-E7C7-2E57-80BB2C35E809}"/>
              </a:ext>
            </a:extLst>
          </p:cNvPr>
          <p:cNvSpPr>
            <a:spLocks noGrp="1"/>
          </p:cNvSpPr>
          <p:nvPr>
            <p:ph type="sldNum" sz="quarter" idx="12"/>
          </p:nvPr>
        </p:nvSpPr>
        <p:spPr/>
        <p:txBody>
          <a:bodyPr/>
          <a:lstStyle/>
          <a:p>
            <a:fld id="{682A1055-845A-D14A-971D-E1FB772C0617}" type="slidenum">
              <a:rPr lang="en-US" smtClean="0"/>
              <a:pPr/>
              <a:t>13</a:t>
            </a:fld>
            <a:endParaRPr lang="en-US"/>
          </a:p>
        </p:txBody>
      </p:sp>
      <p:sp>
        <p:nvSpPr>
          <p:cNvPr id="3" name="Title 2">
            <a:extLst>
              <a:ext uri="{FF2B5EF4-FFF2-40B4-BE49-F238E27FC236}">
                <a16:creationId xmlns:a16="http://schemas.microsoft.com/office/drawing/2014/main" id="{1456A0EA-1DBE-582F-C8AD-98AC0F0D15D9}"/>
              </a:ext>
            </a:extLst>
          </p:cNvPr>
          <p:cNvSpPr>
            <a:spLocks noGrp="1"/>
          </p:cNvSpPr>
          <p:nvPr>
            <p:ph type="title"/>
          </p:nvPr>
        </p:nvSpPr>
        <p:spPr/>
        <p:txBody>
          <a:bodyPr/>
          <a:lstStyle/>
          <a:p>
            <a:r>
              <a:rPr lang="en-US"/>
              <a:t>Right here. </a:t>
            </a:r>
            <a:br>
              <a:rPr lang="en-US"/>
            </a:br>
            <a:r>
              <a:rPr lang="en-US"/>
              <a:t>For you.</a:t>
            </a:r>
          </a:p>
        </p:txBody>
      </p:sp>
      <p:pic>
        <p:nvPicPr>
          <p:cNvPr id="7" name="Picture 6" descr="A blue and white building&#10;&#10;Description automatically generated">
            <a:extLst>
              <a:ext uri="{FF2B5EF4-FFF2-40B4-BE49-F238E27FC236}">
                <a16:creationId xmlns:a16="http://schemas.microsoft.com/office/drawing/2014/main" id="{9E796F7E-3AF6-D3BB-AD92-98095DA796AF}"/>
              </a:ext>
            </a:extLst>
          </p:cNvPr>
          <p:cNvPicPr>
            <a:picLocks noChangeAspect="1"/>
          </p:cNvPicPr>
          <p:nvPr/>
        </p:nvPicPr>
        <p:blipFill>
          <a:blip r:embed="rId3"/>
          <a:stretch>
            <a:fillRect/>
          </a:stretch>
        </p:blipFill>
        <p:spPr>
          <a:xfrm>
            <a:off x="1330565" y="1389515"/>
            <a:ext cx="2934560" cy="3044261"/>
          </a:xfrm>
          <a:prstGeom prst="rect">
            <a:avLst/>
          </a:prstGeom>
        </p:spPr>
      </p:pic>
      <p:pic>
        <p:nvPicPr>
          <p:cNvPr id="5" name="Picture 4" descr="A blue and yellow logo&#10;&#10;Description automatically generated">
            <a:extLst>
              <a:ext uri="{FF2B5EF4-FFF2-40B4-BE49-F238E27FC236}">
                <a16:creationId xmlns:a16="http://schemas.microsoft.com/office/drawing/2014/main" id="{7AEA10EC-A2D5-5FBB-F128-DEFE017271DC}"/>
              </a:ext>
            </a:extLst>
          </p:cNvPr>
          <p:cNvPicPr>
            <a:picLocks noChangeAspect="1"/>
          </p:cNvPicPr>
          <p:nvPr/>
        </p:nvPicPr>
        <p:blipFill>
          <a:blip r:embed="rId4"/>
          <a:stretch>
            <a:fillRect/>
          </a:stretch>
        </p:blipFill>
        <p:spPr>
          <a:xfrm>
            <a:off x="1317633" y="4514661"/>
            <a:ext cx="2960424" cy="914400"/>
          </a:xfrm>
          <a:prstGeom prst="rect">
            <a:avLst/>
          </a:prstGeom>
        </p:spPr>
      </p:pic>
    </p:spTree>
    <p:extLst>
      <p:ext uri="{BB962C8B-B14F-4D97-AF65-F5344CB8AC3E}">
        <p14:creationId xmlns:p14="http://schemas.microsoft.com/office/powerpoint/2010/main" val="2329613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0244-D8A0-7C4B-A2D6-6A543F89A10B}"/>
              </a:ext>
            </a:extLst>
          </p:cNvPr>
          <p:cNvSpPr>
            <a:spLocks noGrp="1"/>
          </p:cNvSpPr>
          <p:nvPr>
            <p:ph type="ctrTitle"/>
          </p:nvPr>
        </p:nvSpPr>
        <p:spPr>
          <a:xfrm>
            <a:off x="1440124" y="2261719"/>
            <a:ext cx="9311753" cy="1909318"/>
          </a:xfrm>
        </p:spPr>
        <p:txBody>
          <a:bodyPr>
            <a:normAutofit/>
          </a:bodyPr>
          <a:lstStyle>
            <a:defPPr>
              <a:defRPr lang="en-US"/>
            </a:defPPr>
            <a:lvl1pPr marL="0" algn="l" defTabSz="228554" rtl="0" eaLnBrk="1" latinLnBrk="0" hangingPunct="1">
              <a:defRPr sz="900" kern="1200">
                <a:solidFill>
                  <a:schemeClr val="tx1"/>
                </a:solidFill>
                <a:latin typeface="+mn-lt"/>
                <a:ea typeface="+mn-ea"/>
                <a:cs typeface="+mn-cs"/>
              </a:defRPr>
            </a:lvl1pPr>
            <a:lvl2pPr marL="228554" algn="l" defTabSz="228554" rtl="0" eaLnBrk="1" latinLnBrk="0" hangingPunct="1">
              <a:defRPr sz="900" kern="1200">
                <a:solidFill>
                  <a:schemeClr val="tx1"/>
                </a:solidFill>
                <a:latin typeface="+mn-lt"/>
                <a:ea typeface="+mn-ea"/>
                <a:cs typeface="+mn-cs"/>
              </a:defRPr>
            </a:lvl2pPr>
            <a:lvl3pPr marL="457109" algn="l" defTabSz="228554" rtl="0" eaLnBrk="1" latinLnBrk="0" hangingPunct="1">
              <a:defRPr sz="900" kern="1200">
                <a:solidFill>
                  <a:schemeClr val="tx1"/>
                </a:solidFill>
                <a:latin typeface="+mn-lt"/>
                <a:ea typeface="+mn-ea"/>
                <a:cs typeface="+mn-cs"/>
              </a:defRPr>
            </a:lvl3pPr>
            <a:lvl4pPr marL="685663" algn="l" defTabSz="228554" rtl="0" eaLnBrk="1" latinLnBrk="0" hangingPunct="1">
              <a:defRPr sz="900" kern="1200">
                <a:solidFill>
                  <a:schemeClr val="tx1"/>
                </a:solidFill>
                <a:latin typeface="+mn-lt"/>
                <a:ea typeface="+mn-ea"/>
                <a:cs typeface="+mn-cs"/>
              </a:defRPr>
            </a:lvl4pPr>
            <a:lvl5pPr marL="914217" algn="l" defTabSz="228554" rtl="0" eaLnBrk="1" latinLnBrk="0" hangingPunct="1">
              <a:defRPr sz="900" kern="1200">
                <a:solidFill>
                  <a:schemeClr val="tx1"/>
                </a:solidFill>
                <a:latin typeface="+mn-lt"/>
                <a:ea typeface="+mn-ea"/>
                <a:cs typeface="+mn-cs"/>
              </a:defRPr>
            </a:lvl5pPr>
            <a:lvl6pPr marL="1142771" algn="l" defTabSz="228554" rtl="0" eaLnBrk="1" latinLnBrk="0" hangingPunct="1">
              <a:defRPr sz="900" kern="1200">
                <a:solidFill>
                  <a:schemeClr val="tx1"/>
                </a:solidFill>
                <a:latin typeface="+mn-lt"/>
                <a:ea typeface="+mn-ea"/>
                <a:cs typeface="+mn-cs"/>
              </a:defRPr>
            </a:lvl6pPr>
            <a:lvl7pPr marL="1371326" algn="l" defTabSz="228554" rtl="0" eaLnBrk="1" latinLnBrk="0" hangingPunct="1">
              <a:defRPr sz="900" kern="1200">
                <a:solidFill>
                  <a:schemeClr val="tx1"/>
                </a:solidFill>
                <a:latin typeface="+mn-lt"/>
                <a:ea typeface="+mn-ea"/>
                <a:cs typeface="+mn-cs"/>
              </a:defRPr>
            </a:lvl7pPr>
            <a:lvl8pPr marL="1599880" algn="l" defTabSz="228554" rtl="0" eaLnBrk="1" latinLnBrk="0" hangingPunct="1">
              <a:defRPr sz="900" kern="1200">
                <a:solidFill>
                  <a:schemeClr val="tx1"/>
                </a:solidFill>
                <a:latin typeface="+mn-lt"/>
                <a:ea typeface="+mn-ea"/>
                <a:cs typeface="+mn-cs"/>
              </a:defRPr>
            </a:lvl8pPr>
            <a:lvl9pPr marL="1828434" algn="l" defTabSz="228554" rtl="0" eaLnBrk="1" latinLnBrk="0" hangingPunct="1">
              <a:defRPr sz="900" kern="1200">
                <a:solidFill>
                  <a:schemeClr val="tx1"/>
                </a:solidFill>
                <a:latin typeface="+mn-lt"/>
                <a:ea typeface="+mn-ea"/>
                <a:cs typeface="+mn-cs"/>
              </a:defRPr>
            </a:lvl9pPr>
          </a:lstStyle>
          <a:p>
            <a:pPr algn="ctr"/>
            <a:r>
              <a:rPr lang="en-US" sz="9600">
                <a:latin typeface="Calibri"/>
                <a:cs typeface="Calibri"/>
              </a:rPr>
              <a:t>Questions?</a:t>
            </a:r>
            <a:endParaRPr lang="en-US"/>
          </a:p>
        </p:txBody>
      </p:sp>
      <p:sp>
        <p:nvSpPr>
          <p:cNvPr id="3" name="Slide Number Placeholder 2">
            <a:extLst>
              <a:ext uri="{FF2B5EF4-FFF2-40B4-BE49-F238E27FC236}">
                <a16:creationId xmlns:a16="http://schemas.microsoft.com/office/drawing/2014/main" id="{F92E1DC0-3E23-A3F6-C13C-763F841DCA52}"/>
              </a:ext>
            </a:extLst>
          </p:cNvPr>
          <p:cNvSpPr>
            <a:spLocks noGrp="1"/>
          </p:cNvSpPr>
          <p:nvPr>
            <p:ph type="sldNum" sz="quarter" idx="12"/>
          </p:nvPr>
        </p:nvSpPr>
        <p:spPr>
          <a:xfrm>
            <a:off x="11353800" y="6218647"/>
            <a:ext cx="621711" cy="365077"/>
          </a:xfrm>
        </p:spPr>
        <p:txBody>
          <a:bodyPr/>
          <a:lstStyle>
            <a:defPPr>
              <a:defRPr lang="en-US"/>
            </a:defPPr>
            <a:lvl1pPr marL="0" algn="l" defTabSz="114254" rtl="0" eaLnBrk="1" latinLnBrk="0" hangingPunct="1">
              <a:defRPr sz="450" kern="1200">
                <a:solidFill>
                  <a:schemeClr val="tx1"/>
                </a:solidFill>
                <a:latin typeface="+mn-lt"/>
                <a:ea typeface="+mn-ea"/>
                <a:cs typeface="+mn-cs"/>
              </a:defRPr>
            </a:lvl1pPr>
            <a:lvl2pPr marL="114254" algn="l" defTabSz="114254" rtl="0" eaLnBrk="1" latinLnBrk="0" hangingPunct="1">
              <a:defRPr sz="450" kern="1200">
                <a:solidFill>
                  <a:schemeClr val="tx1"/>
                </a:solidFill>
                <a:latin typeface="+mn-lt"/>
                <a:ea typeface="+mn-ea"/>
                <a:cs typeface="+mn-cs"/>
              </a:defRPr>
            </a:lvl2pPr>
            <a:lvl3pPr marL="228509" algn="l" defTabSz="114254" rtl="0" eaLnBrk="1" latinLnBrk="0" hangingPunct="1">
              <a:defRPr sz="450" kern="1200">
                <a:solidFill>
                  <a:schemeClr val="tx1"/>
                </a:solidFill>
                <a:latin typeface="+mn-lt"/>
                <a:ea typeface="+mn-ea"/>
                <a:cs typeface="+mn-cs"/>
              </a:defRPr>
            </a:lvl3pPr>
            <a:lvl4pPr marL="342763" algn="l" defTabSz="114254" rtl="0" eaLnBrk="1" latinLnBrk="0" hangingPunct="1">
              <a:defRPr sz="450" kern="1200">
                <a:solidFill>
                  <a:schemeClr val="tx1"/>
                </a:solidFill>
                <a:latin typeface="+mn-lt"/>
                <a:ea typeface="+mn-ea"/>
                <a:cs typeface="+mn-cs"/>
              </a:defRPr>
            </a:lvl4pPr>
            <a:lvl5pPr marL="457017" algn="l" defTabSz="114254" rtl="0" eaLnBrk="1" latinLnBrk="0" hangingPunct="1">
              <a:defRPr sz="450" kern="1200">
                <a:solidFill>
                  <a:schemeClr val="tx1"/>
                </a:solidFill>
                <a:latin typeface="+mn-lt"/>
                <a:ea typeface="+mn-ea"/>
                <a:cs typeface="+mn-cs"/>
              </a:defRPr>
            </a:lvl5pPr>
            <a:lvl6pPr marL="571271" algn="l" defTabSz="114254" rtl="0" eaLnBrk="1" latinLnBrk="0" hangingPunct="1">
              <a:defRPr sz="450" kern="1200">
                <a:solidFill>
                  <a:schemeClr val="tx1"/>
                </a:solidFill>
                <a:latin typeface="+mn-lt"/>
                <a:ea typeface="+mn-ea"/>
                <a:cs typeface="+mn-cs"/>
              </a:defRPr>
            </a:lvl6pPr>
            <a:lvl7pPr marL="685526" algn="l" defTabSz="114254" rtl="0" eaLnBrk="1" latinLnBrk="0" hangingPunct="1">
              <a:defRPr sz="450" kern="1200">
                <a:solidFill>
                  <a:schemeClr val="tx1"/>
                </a:solidFill>
                <a:latin typeface="+mn-lt"/>
                <a:ea typeface="+mn-ea"/>
                <a:cs typeface="+mn-cs"/>
              </a:defRPr>
            </a:lvl7pPr>
            <a:lvl8pPr marL="799780" algn="l" defTabSz="114254" rtl="0" eaLnBrk="1" latinLnBrk="0" hangingPunct="1">
              <a:defRPr sz="450" kern="1200">
                <a:solidFill>
                  <a:schemeClr val="tx1"/>
                </a:solidFill>
                <a:latin typeface="+mn-lt"/>
                <a:ea typeface="+mn-ea"/>
                <a:cs typeface="+mn-cs"/>
              </a:defRPr>
            </a:lvl8pPr>
            <a:lvl9pPr marL="914034" algn="l" defTabSz="114254" rtl="0" eaLnBrk="1" latinLnBrk="0" hangingPunct="1">
              <a:defRPr sz="450" kern="1200">
                <a:solidFill>
                  <a:schemeClr val="tx1"/>
                </a:solidFill>
                <a:latin typeface="+mn-lt"/>
                <a:ea typeface="+mn-ea"/>
                <a:cs typeface="+mn-cs"/>
              </a:defRPr>
            </a:lvl9pPr>
          </a:lstStyle>
          <a:p>
            <a:fld id="{682A1055-845A-D14A-971D-E1FB772C0617}" type="slidenum">
              <a:rPr lang="en-US" smtClean="0"/>
              <a:pPr/>
              <a:t>14</a:t>
            </a:fld>
            <a:endParaRPr lang="en-US"/>
          </a:p>
        </p:txBody>
      </p:sp>
    </p:spTree>
    <p:extLst>
      <p:ext uri="{BB962C8B-B14F-4D97-AF65-F5344CB8AC3E}">
        <p14:creationId xmlns:p14="http://schemas.microsoft.com/office/powerpoint/2010/main" val="2976195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774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E47046-7CD3-294D-76A5-D632CA8331BE}"/>
              </a:ext>
            </a:extLst>
          </p:cNvPr>
          <p:cNvSpPr>
            <a:spLocks noGrp="1"/>
          </p:cNvSpPr>
          <p:nvPr>
            <p:ph type="body" idx="1"/>
          </p:nvPr>
        </p:nvSpPr>
        <p:spPr>
          <a:xfrm>
            <a:off x="5636552" y="342287"/>
            <a:ext cx="6000800" cy="1095409"/>
          </a:xfrm>
        </p:spPr>
        <p:txBody>
          <a:bodyPr vert="horz" lIns="91440" tIns="45720" rIns="91440" bIns="45720" rtlCol="0" anchor="t">
            <a:noAutofit/>
          </a:bodyPr>
          <a:lstStyle/>
          <a:p>
            <a:pPr algn="ctr">
              <a:spcBef>
                <a:spcPct val="0"/>
              </a:spcBef>
            </a:pPr>
            <a:r>
              <a:rPr lang="en-US" sz="3200" b="1">
                <a:solidFill>
                  <a:schemeClr val="bg2"/>
                </a:solidFill>
                <a:latin typeface="Calibri"/>
                <a:ea typeface="Tahoma"/>
                <a:cs typeface="Calibri"/>
              </a:rPr>
              <a:t>Labor-Management Healthcare Fund Members</a:t>
            </a:r>
          </a:p>
        </p:txBody>
      </p:sp>
      <p:sp>
        <p:nvSpPr>
          <p:cNvPr id="4" name="Slide Number Placeholder 3">
            <a:extLst>
              <a:ext uri="{FF2B5EF4-FFF2-40B4-BE49-F238E27FC236}">
                <a16:creationId xmlns:a16="http://schemas.microsoft.com/office/drawing/2014/main" id="{7B30459D-8A40-A38E-2CE1-84F310151954}"/>
              </a:ext>
            </a:extLst>
          </p:cNvPr>
          <p:cNvSpPr>
            <a:spLocks noGrp="1"/>
          </p:cNvSpPr>
          <p:nvPr>
            <p:ph type="sldNum" sz="quarter" idx="12"/>
          </p:nvPr>
        </p:nvSpPr>
        <p:spPr>
          <a:xfrm>
            <a:off x="11353800" y="6302259"/>
            <a:ext cx="621711" cy="365125"/>
          </a:xfrm>
        </p:spPr>
        <p:txBody>
          <a:bodyPr/>
          <a:lstStyle/>
          <a:p>
            <a:fld id="{682A1055-845A-D14A-971D-E1FB772C0617}" type="slidenum">
              <a:rPr lang="en-US" smtClean="0"/>
              <a:pPr/>
              <a:t>1</a:t>
            </a:fld>
            <a:endParaRPr lang="en-US"/>
          </a:p>
        </p:txBody>
      </p:sp>
      <p:grpSp>
        <p:nvGrpSpPr>
          <p:cNvPr id="5" name="Group 4">
            <a:extLst>
              <a:ext uri="{FF2B5EF4-FFF2-40B4-BE49-F238E27FC236}">
                <a16:creationId xmlns:a16="http://schemas.microsoft.com/office/drawing/2014/main" id="{CBA0177B-01D4-8AD5-EC17-E7DB2AEE9628}"/>
              </a:ext>
            </a:extLst>
          </p:cNvPr>
          <p:cNvGrpSpPr/>
          <p:nvPr/>
        </p:nvGrpSpPr>
        <p:grpSpPr>
          <a:xfrm>
            <a:off x="5318695" y="1301741"/>
            <a:ext cx="6329170" cy="5365643"/>
            <a:chOff x="5596817" y="1405692"/>
            <a:chExt cx="5977838" cy="5261692"/>
          </a:xfrm>
        </p:grpSpPr>
        <p:pic>
          <p:nvPicPr>
            <p:cNvPr id="6" name="Picture 5">
              <a:extLst>
                <a:ext uri="{FF2B5EF4-FFF2-40B4-BE49-F238E27FC236}">
                  <a16:creationId xmlns:a16="http://schemas.microsoft.com/office/drawing/2014/main" id="{BC2577F0-26F4-ADBC-6B47-297973234923}"/>
                </a:ext>
              </a:extLst>
            </p:cNvPr>
            <p:cNvPicPr>
              <a:picLocks noChangeAspect="1"/>
            </p:cNvPicPr>
            <p:nvPr/>
          </p:nvPicPr>
          <p:blipFill rotWithShape="1">
            <a:blip r:embed="rId3"/>
            <a:srcRect t="19944" b="19728"/>
            <a:stretch/>
          </p:blipFill>
          <p:spPr>
            <a:xfrm>
              <a:off x="6818290" y="5478664"/>
              <a:ext cx="1970407" cy="1188720"/>
            </a:xfrm>
            <a:prstGeom prst="rect">
              <a:avLst/>
            </a:prstGeom>
          </p:spPr>
        </p:pic>
        <p:pic>
          <p:nvPicPr>
            <p:cNvPr id="7" name="Picture 6">
              <a:extLst>
                <a:ext uri="{FF2B5EF4-FFF2-40B4-BE49-F238E27FC236}">
                  <a16:creationId xmlns:a16="http://schemas.microsoft.com/office/drawing/2014/main" id="{5CA9249B-14C4-A993-5A64-635341EAA4FB}"/>
                </a:ext>
              </a:extLst>
            </p:cNvPr>
            <p:cNvPicPr>
              <a:picLocks noChangeAspect="1"/>
            </p:cNvPicPr>
            <p:nvPr/>
          </p:nvPicPr>
          <p:blipFill rotWithShape="1">
            <a:blip r:embed="rId4"/>
            <a:srcRect l="12279" t="4535" r="10211" b="14976"/>
            <a:stretch/>
          </p:blipFill>
          <p:spPr>
            <a:xfrm>
              <a:off x="7408418" y="4009621"/>
              <a:ext cx="1496946" cy="1554480"/>
            </a:xfrm>
            <a:prstGeom prst="rect">
              <a:avLst/>
            </a:prstGeom>
          </p:spPr>
        </p:pic>
        <p:pic>
          <p:nvPicPr>
            <p:cNvPr id="8" name="Picture 4" descr="Documents | East Aurora Union Free School District">
              <a:extLst>
                <a:ext uri="{FF2B5EF4-FFF2-40B4-BE49-F238E27FC236}">
                  <a16:creationId xmlns:a16="http://schemas.microsoft.com/office/drawing/2014/main" id="{8A16250A-CC12-0F48-EEE7-D6CF1C2BF5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5935" y="4150567"/>
              <a:ext cx="1188720" cy="118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avigation logo">
              <a:extLst>
                <a:ext uri="{FF2B5EF4-FFF2-40B4-BE49-F238E27FC236}">
                  <a16:creationId xmlns:a16="http://schemas.microsoft.com/office/drawing/2014/main" id="{7BBC9C7A-375D-F0AC-25F8-D82F1D059E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5443" y="1462464"/>
              <a:ext cx="1188720" cy="118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167A5E5-48EC-8C19-21AF-F94AE7F9B73A}"/>
                </a:ext>
              </a:extLst>
            </p:cNvPr>
            <p:cNvPicPr>
              <a:picLocks noChangeAspect="1"/>
            </p:cNvPicPr>
            <p:nvPr/>
          </p:nvPicPr>
          <p:blipFill rotWithShape="1">
            <a:blip r:embed="rId7"/>
            <a:srcRect t="19483" b="10516"/>
            <a:stretch/>
          </p:blipFill>
          <p:spPr>
            <a:xfrm>
              <a:off x="5596817" y="1405692"/>
              <a:ext cx="979713" cy="1371600"/>
            </a:xfrm>
            <a:prstGeom prst="rect">
              <a:avLst/>
            </a:prstGeom>
            <a:noFill/>
            <a:ln>
              <a:solidFill>
                <a:schemeClr val="tx1"/>
              </a:solidFill>
            </a:ln>
          </p:spPr>
        </p:pic>
        <p:pic>
          <p:nvPicPr>
            <p:cNvPr id="11" name="Picture 10">
              <a:extLst>
                <a:ext uri="{FF2B5EF4-FFF2-40B4-BE49-F238E27FC236}">
                  <a16:creationId xmlns:a16="http://schemas.microsoft.com/office/drawing/2014/main" id="{0CB0C4DE-23E2-E166-C06B-02F8D2B2DD00}"/>
                </a:ext>
              </a:extLst>
            </p:cNvPr>
            <p:cNvPicPr>
              <a:picLocks noChangeAspect="1"/>
            </p:cNvPicPr>
            <p:nvPr/>
          </p:nvPicPr>
          <p:blipFill>
            <a:blip r:embed="rId8"/>
            <a:stretch>
              <a:fillRect/>
            </a:stretch>
          </p:blipFill>
          <p:spPr>
            <a:xfrm>
              <a:off x="10349231" y="2904956"/>
              <a:ext cx="1215495" cy="1188720"/>
            </a:xfrm>
            <a:prstGeom prst="rect">
              <a:avLst/>
            </a:prstGeom>
          </p:spPr>
        </p:pic>
        <p:pic>
          <p:nvPicPr>
            <p:cNvPr id="12" name="Picture 11">
              <a:extLst>
                <a:ext uri="{FF2B5EF4-FFF2-40B4-BE49-F238E27FC236}">
                  <a16:creationId xmlns:a16="http://schemas.microsoft.com/office/drawing/2014/main" id="{09FE770F-5094-8572-A4DC-EEDB00BA482B}"/>
                </a:ext>
              </a:extLst>
            </p:cNvPr>
            <p:cNvPicPr>
              <a:picLocks noChangeAspect="1"/>
            </p:cNvPicPr>
            <p:nvPr/>
          </p:nvPicPr>
          <p:blipFill>
            <a:blip r:embed="rId9"/>
            <a:stretch>
              <a:fillRect/>
            </a:stretch>
          </p:blipFill>
          <p:spPr>
            <a:xfrm>
              <a:off x="10341553" y="1462463"/>
              <a:ext cx="1188720" cy="1188720"/>
            </a:xfrm>
            <a:prstGeom prst="rect">
              <a:avLst/>
            </a:prstGeom>
          </p:spPr>
        </p:pic>
        <p:pic>
          <p:nvPicPr>
            <p:cNvPr id="14" name="Picture 13">
              <a:extLst>
                <a:ext uri="{FF2B5EF4-FFF2-40B4-BE49-F238E27FC236}">
                  <a16:creationId xmlns:a16="http://schemas.microsoft.com/office/drawing/2014/main" id="{C4EAC06B-FBFD-B88F-0EA7-E56595A6E24B}"/>
                </a:ext>
              </a:extLst>
            </p:cNvPr>
            <p:cNvPicPr>
              <a:picLocks noChangeAspect="1"/>
            </p:cNvPicPr>
            <p:nvPr/>
          </p:nvPicPr>
          <p:blipFill rotWithShape="1">
            <a:blip r:embed="rId10"/>
            <a:srcRect r="72280"/>
            <a:stretch/>
          </p:blipFill>
          <p:spPr>
            <a:xfrm>
              <a:off x="6769556" y="2693038"/>
              <a:ext cx="1180200" cy="1188720"/>
            </a:xfrm>
            <a:prstGeom prst="rect">
              <a:avLst/>
            </a:prstGeom>
          </p:spPr>
        </p:pic>
        <p:pic>
          <p:nvPicPr>
            <p:cNvPr id="15" name="Picture 14">
              <a:extLst>
                <a:ext uri="{FF2B5EF4-FFF2-40B4-BE49-F238E27FC236}">
                  <a16:creationId xmlns:a16="http://schemas.microsoft.com/office/drawing/2014/main" id="{A30D626A-62E0-AA11-A4F4-162F40B1EF38}"/>
                </a:ext>
              </a:extLst>
            </p:cNvPr>
            <p:cNvPicPr>
              <a:picLocks noChangeAspect="1"/>
            </p:cNvPicPr>
            <p:nvPr/>
          </p:nvPicPr>
          <p:blipFill rotWithShape="1">
            <a:blip r:embed="rId11"/>
            <a:srcRect l="20872" t="28524" r="18298" b="27177"/>
            <a:stretch/>
          </p:blipFill>
          <p:spPr>
            <a:xfrm>
              <a:off x="8936719" y="4379266"/>
              <a:ext cx="1381156" cy="1005840"/>
            </a:xfrm>
            <a:prstGeom prst="rect">
              <a:avLst/>
            </a:prstGeom>
          </p:spPr>
        </p:pic>
        <p:grpSp>
          <p:nvGrpSpPr>
            <p:cNvPr id="17" name="Group 16">
              <a:extLst>
                <a:ext uri="{FF2B5EF4-FFF2-40B4-BE49-F238E27FC236}">
                  <a16:creationId xmlns:a16="http://schemas.microsoft.com/office/drawing/2014/main" id="{A8C03E06-2A7A-9A96-F54D-4941ECDDE1A1}"/>
                </a:ext>
              </a:extLst>
            </p:cNvPr>
            <p:cNvGrpSpPr/>
            <p:nvPr/>
          </p:nvGrpSpPr>
          <p:grpSpPr>
            <a:xfrm>
              <a:off x="8981725" y="5759954"/>
              <a:ext cx="2103120" cy="887310"/>
              <a:chOff x="8256643" y="4382009"/>
              <a:chExt cx="2103120" cy="887310"/>
            </a:xfrm>
          </p:grpSpPr>
          <p:pic>
            <p:nvPicPr>
              <p:cNvPr id="18" name="Picture 17">
                <a:extLst>
                  <a:ext uri="{FF2B5EF4-FFF2-40B4-BE49-F238E27FC236}">
                    <a16:creationId xmlns:a16="http://schemas.microsoft.com/office/drawing/2014/main" id="{97110DF2-7D35-CD4E-5CAD-CB71A1E9BF6D}"/>
                  </a:ext>
                </a:extLst>
              </p:cNvPr>
              <p:cNvPicPr>
                <a:picLocks noChangeAspect="1"/>
              </p:cNvPicPr>
              <p:nvPr/>
            </p:nvPicPr>
            <p:blipFill rotWithShape="1">
              <a:blip r:embed="rId12"/>
              <a:srcRect l="53112"/>
              <a:stretch/>
            </p:blipFill>
            <p:spPr>
              <a:xfrm>
                <a:off x="8256643" y="4382009"/>
                <a:ext cx="2103120" cy="768935"/>
              </a:xfrm>
              <a:prstGeom prst="rect">
                <a:avLst/>
              </a:prstGeom>
            </p:spPr>
          </p:pic>
          <p:sp>
            <p:nvSpPr>
              <p:cNvPr id="19" name="TextBox 18">
                <a:extLst>
                  <a:ext uri="{FF2B5EF4-FFF2-40B4-BE49-F238E27FC236}">
                    <a16:creationId xmlns:a16="http://schemas.microsoft.com/office/drawing/2014/main" id="{A8DC4813-F02C-4BFB-4F14-779AD2D5AAC3}"/>
                  </a:ext>
                </a:extLst>
              </p:cNvPr>
              <p:cNvSpPr txBox="1"/>
              <p:nvPr/>
            </p:nvSpPr>
            <p:spPr>
              <a:xfrm>
                <a:off x="9095760" y="5023098"/>
                <a:ext cx="1173477" cy="246221"/>
              </a:xfrm>
              <a:prstGeom prst="rect">
                <a:avLst/>
              </a:prstGeom>
              <a:solidFill>
                <a:schemeClr val="bg1"/>
              </a:solidFill>
            </p:spPr>
            <p:txBody>
              <a:bodyPr wrap="square" rtlCol="0">
                <a:spAutoFit/>
              </a:bodyPr>
              <a:lstStyle/>
              <a:p>
                <a:pPr algn="l"/>
                <a:r>
                  <a:rPr lang="en-US" sz="1000">
                    <a:solidFill>
                      <a:schemeClr val="bg1">
                        <a:lumMod val="75000"/>
                      </a:schemeClr>
                    </a:solidFill>
                    <a:latin typeface="Arial" panose="020B0604020202020204" pitchFamily="34" charset="0"/>
                    <a:ea typeface="Tahoma" panose="020B0604030504040204" pitchFamily="34" charset="0"/>
                    <a:cs typeface="Arial" panose="020B0604020202020204" pitchFamily="34" charset="0"/>
                  </a:rPr>
                  <a:t>TERRACE VIEW</a:t>
                </a:r>
              </a:p>
            </p:txBody>
          </p:sp>
        </p:grpSp>
        <p:pic>
          <p:nvPicPr>
            <p:cNvPr id="16" name="Picture 6" descr="The Erie County Social Services Guide">
              <a:extLst>
                <a:ext uri="{FF2B5EF4-FFF2-40B4-BE49-F238E27FC236}">
                  <a16:creationId xmlns:a16="http://schemas.microsoft.com/office/drawing/2014/main" id="{F651F4E6-3FE3-D0AB-3B36-5E7AB725E3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39362" y="4710348"/>
              <a:ext cx="1187064" cy="11887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C864AE1-C16D-E8E6-3083-DCDE9B603ADB}"/>
                </a:ext>
              </a:extLst>
            </p:cNvPr>
            <p:cNvPicPr>
              <a:picLocks noChangeAspect="1"/>
            </p:cNvPicPr>
            <p:nvPr/>
          </p:nvPicPr>
          <p:blipFill>
            <a:blip r:embed="rId14"/>
            <a:stretch>
              <a:fillRect/>
            </a:stretch>
          </p:blipFill>
          <p:spPr>
            <a:xfrm>
              <a:off x="8153813" y="3170089"/>
              <a:ext cx="1879472" cy="628901"/>
            </a:xfrm>
            <a:prstGeom prst="rect">
              <a:avLst/>
            </a:prstGeom>
            <a:noFill/>
          </p:spPr>
        </p:pic>
        <p:pic>
          <p:nvPicPr>
            <p:cNvPr id="13" name="Picture 12">
              <a:extLst>
                <a:ext uri="{FF2B5EF4-FFF2-40B4-BE49-F238E27FC236}">
                  <a16:creationId xmlns:a16="http://schemas.microsoft.com/office/drawing/2014/main" id="{5E91EB26-A1B3-9171-D439-ED0E8F48E836}"/>
                </a:ext>
              </a:extLst>
            </p:cNvPr>
            <p:cNvPicPr>
              <a:picLocks noChangeAspect="1"/>
            </p:cNvPicPr>
            <p:nvPr/>
          </p:nvPicPr>
          <p:blipFill>
            <a:blip r:embed="rId15"/>
            <a:stretch>
              <a:fillRect/>
            </a:stretch>
          </p:blipFill>
          <p:spPr>
            <a:xfrm>
              <a:off x="5691195" y="3393512"/>
              <a:ext cx="1748608" cy="1097280"/>
            </a:xfrm>
            <a:prstGeom prst="rect">
              <a:avLst/>
            </a:prstGeom>
          </p:spPr>
        </p:pic>
      </p:grpSp>
      <p:pic>
        <p:nvPicPr>
          <p:cNvPr id="20" name="Picture 19">
            <a:extLst>
              <a:ext uri="{FF2B5EF4-FFF2-40B4-BE49-F238E27FC236}">
                <a16:creationId xmlns:a16="http://schemas.microsoft.com/office/drawing/2014/main" id="{BFBFDE23-8CAF-A305-D651-23D83686861D}"/>
              </a:ext>
            </a:extLst>
          </p:cNvPr>
          <p:cNvPicPr>
            <a:picLocks noChangeAspect="1"/>
          </p:cNvPicPr>
          <p:nvPr/>
        </p:nvPicPr>
        <p:blipFill>
          <a:blip r:embed="rId16"/>
          <a:stretch>
            <a:fillRect/>
          </a:stretch>
        </p:blipFill>
        <p:spPr>
          <a:xfrm>
            <a:off x="10968076" y="5328106"/>
            <a:ext cx="952500" cy="1057275"/>
          </a:xfrm>
          <a:prstGeom prst="rect">
            <a:avLst/>
          </a:prstGeom>
        </p:spPr>
      </p:pic>
      <p:pic>
        <p:nvPicPr>
          <p:cNvPr id="22" name="Picture 21">
            <a:extLst>
              <a:ext uri="{FF2B5EF4-FFF2-40B4-BE49-F238E27FC236}">
                <a16:creationId xmlns:a16="http://schemas.microsoft.com/office/drawing/2014/main" id="{5150EC01-6B7D-7EB6-D915-67723A626B2F}"/>
              </a:ext>
            </a:extLst>
          </p:cNvPr>
          <p:cNvPicPr>
            <a:picLocks noChangeAspect="1"/>
          </p:cNvPicPr>
          <p:nvPr/>
        </p:nvPicPr>
        <p:blipFill>
          <a:blip r:embed="rId17"/>
          <a:stretch>
            <a:fillRect/>
          </a:stretch>
        </p:blipFill>
        <p:spPr>
          <a:xfrm>
            <a:off x="8087327" y="1409493"/>
            <a:ext cx="2066925" cy="1276350"/>
          </a:xfrm>
          <a:prstGeom prst="rect">
            <a:avLst/>
          </a:prstGeom>
        </p:spPr>
      </p:pic>
    </p:spTree>
    <p:extLst>
      <p:ext uri="{BB962C8B-B14F-4D97-AF65-F5344CB8AC3E}">
        <p14:creationId xmlns:p14="http://schemas.microsoft.com/office/powerpoint/2010/main" val="2497845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342821-756F-87B4-64AD-F6377324301E}"/>
              </a:ext>
            </a:extLst>
          </p:cNvPr>
          <p:cNvSpPr>
            <a:spLocks noGrp="1"/>
          </p:cNvSpPr>
          <p:nvPr>
            <p:ph idx="1"/>
          </p:nvPr>
        </p:nvSpPr>
        <p:spPr>
          <a:xfrm>
            <a:off x="689939" y="1644121"/>
            <a:ext cx="5127303" cy="4360985"/>
          </a:xfrm>
        </p:spPr>
        <p:txBody>
          <a:bodyPr vert="horz" lIns="91440" tIns="45720" rIns="91440" bIns="45720" rtlCol="0" anchor="t">
            <a:normAutofit fontScale="92500"/>
          </a:bodyPr>
          <a:lstStyle/>
          <a:p>
            <a:pPr marL="400050" indent="-342900">
              <a:buFont typeface="Wingdings" panose="05000000000000000000" pitchFamily="2" charset="2"/>
              <a:buChar char="ü"/>
            </a:pPr>
            <a:r>
              <a:rPr lang="en-US" sz="1800" b="1" baseline="0">
                <a:latin typeface="Arial"/>
                <a:ea typeface="Arial"/>
                <a:cs typeface="Arial"/>
              </a:rPr>
              <a:t>Match current benefit profiles for all plans</a:t>
            </a:r>
            <a:r>
              <a:rPr lang="en-US" sz="1800" b="1">
                <a:latin typeface="Arial"/>
                <a:ea typeface="Arial"/>
                <a:cs typeface="Arial"/>
              </a:rPr>
              <a:t>​</a:t>
            </a:r>
            <a:br>
              <a:rPr lang="en-US" sz="1800" b="1">
                <a:latin typeface="Arial"/>
                <a:ea typeface="Arial"/>
                <a:cs typeface="Arial"/>
              </a:rPr>
            </a:br>
            <a:endParaRPr lang="en-US" sz="1800">
              <a:latin typeface="Arial"/>
              <a:ea typeface="Arial"/>
              <a:cs typeface="Arial"/>
            </a:endParaRPr>
          </a:p>
          <a:p>
            <a:pPr marL="400050" lvl="0" indent="-342900" rtl="0">
              <a:buFont typeface="Wingdings" panose="05000000000000000000" pitchFamily="2" charset="2"/>
              <a:buChar char="ü"/>
            </a:pPr>
            <a:r>
              <a:rPr lang="en-US" sz="1800" b="1" baseline="0">
                <a:latin typeface="Arial"/>
                <a:ea typeface="Arial"/>
                <a:cs typeface="Arial"/>
              </a:rPr>
              <a:t>Pre- and Post-implementation customer service</a:t>
            </a:r>
            <a:r>
              <a:rPr lang="en-US" sz="1800" b="1">
                <a:latin typeface="Arial"/>
                <a:ea typeface="Arial"/>
                <a:cs typeface="Arial"/>
              </a:rPr>
              <a:t>​</a:t>
            </a:r>
          </a:p>
          <a:p>
            <a:pPr marL="800100" lvl="1" indent="-285750" rtl="0">
              <a:buFont typeface="Arial"/>
              <a:buChar char="•"/>
            </a:pPr>
            <a:r>
              <a:rPr lang="en-US" sz="1600">
                <a:solidFill>
                  <a:schemeClr val="tx2"/>
                </a:solidFill>
                <a:latin typeface="Arial"/>
                <a:cs typeface="Arial"/>
              </a:rPr>
              <a:t>Onboarding 60 Days before effective date​</a:t>
            </a:r>
          </a:p>
          <a:p>
            <a:pPr marL="1257300" lvl="2" indent="-285750" rtl="0">
              <a:buFont typeface="Arial"/>
              <a:buChar char="•"/>
            </a:pPr>
            <a:r>
              <a:rPr lang="en-US" sz="1400" baseline="0">
                <a:solidFill>
                  <a:srgbClr val="00325C"/>
                </a:solidFill>
                <a:latin typeface="Arial"/>
                <a:ea typeface="Arial"/>
                <a:cs typeface="Arial"/>
              </a:rPr>
              <a:t>Onsite meetings</a:t>
            </a:r>
            <a:r>
              <a:rPr lang="en-US" sz="1400">
                <a:solidFill>
                  <a:srgbClr val="00325C"/>
                </a:solidFill>
                <a:latin typeface="Arial"/>
                <a:ea typeface="Arial"/>
                <a:cs typeface="Arial"/>
              </a:rPr>
              <a:t>​</a:t>
            </a:r>
          </a:p>
          <a:p>
            <a:pPr marL="1257300" lvl="2" indent="-285750" rtl="0">
              <a:buFont typeface="Arial"/>
              <a:buChar char="•"/>
            </a:pPr>
            <a:r>
              <a:rPr lang="en-US" sz="1400" baseline="0">
                <a:solidFill>
                  <a:srgbClr val="00325C"/>
                </a:solidFill>
                <a:latin typeface="Arial"/>
                <a:ea typeface="Arial"/>
                <a:cs typeface="Arial"/>
              </a:rPr>
              <a:t>Call</a:t>
            </a:r>
            <a:r>
              <a:rPr lang="en-US" sz="1400">
                <a:solidFill>
                  <a:srgbClr val="00325C"/>
                </a:solidFill>
                <a:latin typeface="Arial"/>
                <a:ea typeface="Arial"/>
                <a:cs typeface="Arial"/>
              </a:rPr>
              <a:t> or</a:t>
            </a:r>
            <a:r>
              <a:rPr lang="en-US" sz="1400" baseline="0">
                <a:solidFill>
                  <a:srgbClr val="00325C"/>
                </a:solidFill>
                <a:latin typeface="Arial"/>
                <a:ea typeface="Arial"/>
                <a:cs typeface="Arial"/>
              </a:rPr>
              <a:t> Email LMHF Concierge Team</a:t>
            </a:r>
            <a:r>
              <a:rPr lang="en-US" sz="1400">
                <a:solidFill>
                  <a:srgbClr val="00325C"/>
                </a:solidFill>
                <a:latin typeface="Arial"/>
                <a:ea typeface="Arial"/>
                <a:cs typeface="Arial"/>
              </a:rPr>
              <a:t>​</a:t>
            </a:r>
          </a:p>
          <a:p>
            <a:pPr marL="1257300" lvl="2" indent="-285750" rtl="0">
              <a:buFont typeface="Arial"/>
              <a:buChar char="•"/>
            </a:pPr>
            <a:r>
              <a:rPr lang="en-US" sz="1400" baseline="0">
                <a:solidFill>
                  <a:srgbClr val="00325C"/>
                </a:solidFill>
                <a:latin typeface="Arial"/>
                <a:ea typeface="Arial"/>
                <a:cs typeface="Arial"/>
              </a:rPr>
              <a:t>LMHF Custom Webpage</a:t>
            </a:r>
            <a:r>
              <a:rPr lang="en-US" sz="1600">
                <a:solidFill>
                  <a:srgbClr val="00325C"/>
                </a:solidFill>
                <a:latin typeface="Arial"/>
                <a:cs typeface="Arial"/>
              </a:rPr>
              <a:t>​</a:t>
            </a:r>
            <a:br>
              <a:rPr lang="en-US" sz="1600">
                <a:latin typeface="Arial"/>
                <a:cs typeface="Arial"/>
              </a:rPr>
            </a:br>
            <a:endParaRPr lang="en-US" sz="1600">
              <a:latin typeface="Arial"/>
              <a:cs typeface="Arial"/>
            </a:endParaRPr>
          </a:p>
          <a:p>
            <a:pPr marL="403225" indent="-346075">
              <a:lnSpc>
                <a:spcPct val="100000"/>
              </a:lnSpc>
              <a:buFont typeface="Wingdings" panose="05000000000000000000" pitchFamily="2" charset="2"/>
              <a:buChar char="ü"/>
            </a:pPr>
            <a:r>
              <a:rPr lang="en-US" b="1">
                <a:latin typeface="Arial"/>
                <a:ea typeface="Tahoma"/>
                <a:cs typeface="Arial"/>
              </a:rPr>
              <a:t>Custom LMHF welcome mailer to members</a:t>
            </a:r>
          </a:p>
          <a:p>
            <a:pPr marL="800100" lvl="1" indent="-285750">
              <a:lnSpc>
                <a:spcPct val="100000"/>
              </a:lnSpc>
              <a:buFont typeface="Arial"/>
              <a:buChar char="•"/>
            </a:pPr>
            <a:r>
              <a:rPr lang="en-US" sz="1600">
                <a:solidFill>
                  <a:schemeClr val="tx2"/>
                </a:solidFill>
                <a:latin typeface="Arial"/>
                <a:cs typeface="Arial"/>
              </a:rPr>
              <a:t>Personalized welcome letter</a:t>
            </a:r>
          </a:p>
          <a:p>
            <a:pPr marL="800100" lvl="1" indent="-285750">
              <a:lnSpc>
                <a:spcPct val="100000"/>
              </a:lnSpc>
              <a:buFont typeface="Arial"/>
              <a:buChar char="•"/>
            </a:pPr>
            <a:r>
              <a:rPr lang="en-US" sz="1600">
                <a:solidFill>
                  <a:schemeClr val="tx2"/>
                </a:solidFill>
                <a:latin typeface="Arial"/>
                <a:cs typeface="Arial"/>
              </a:rPr>
              <a:t>Info for how to contact Concierge Service Team</a:t>
            </a:r>
          </a:p>
        </p:txBody>
      </p:sp>
      <p:sp>
        <p:nvSpPr>
          <p:cNvPr id="4" name="Slide Number Placeholder 3">
            <a:extLst>
              <a:ext uri="{FF2B5EF4-FFF2-40B4-BE49-F238E27FC236}">
                <a16:creationId xmlns:a16="http://schemas.microsoft.com/office/drawing/2014/main" id="{40E6F555-84E1-25A0-B049-1EDA24F6CF7B}"/>
              </a:ext>
            </a:extLst>
          </p:cNvPr>
          <p:cNvSpPr>
            <a:spLocks noGrp="1"/>
          </p:cNvSpPr>
          <p:nvPr>
            <p:ph type="sldNum" sz="quarter" idx="12"/>
          </p:nvPr>
        </p:nvSpPr>
        <p:spPr/>
        <p:txBody>
          <a:bodyPr/>
          <a:lstStyle/>
          <a:p>
            <a:fld id="{682A1055-845A-D14A-971D-E1FB772C0617}" type="slidenum">
              <a:rPr lang="en-US" smtClean="0"/>
              <a:pPr/>
              <a:t>2</a:t>
            </a:fld>
            <a:endParaRPr lang="en-US"/>
          </a:p>
        </p:txBody>
      </p:sp>
      <p:sp>
        <p:nvSpPr>
          <p:cNvPr id="5" name="Text Placeholder 4">
            <a:extLst>
              <a:ext uri="{FF2B5EF4-FFF2-40B4-BE49-F238E27FC236}">
                <a16:creationId xmlns:a16="http://schemas.microsoft.com/office/drawing/2014/main" id="{B063FA02-5636-BCC6-2A1E-4F02C64B7507}"/>
              </a:ext>
            </a:extLst>
          </p:cNvPr>
          <p:cNvSpPr>
            <a:spLocks noGrp="1"/>
          </p:cNvSpPr>
          <p:nvPr>
            <p:ph type="body" sz="quarter" idx="13"/>
          </p:nvPr>
        </p:nvSpPr>
        <p:spPr/>
        <p:txBody>
          <a:bodyPr/>
          <a:lstStyle/>
          <a:p>
            <a:r>
              <a:rPr lang="en-US" sz="1600" baseline="0" dirty="0">
                <a:solidFill>
                  <a:srgbClr val="00437B"/>
                </a:solidFill>
                <a:latin typeface="Calibri"/>
              </a:rPr>
              <a:t>Right Here for Labor-Management Healthcare Fund ​</a:t>
            </a:r>
            <a:r>
              <a:rPr lang="en-US" sz="1600" dirty="0">
                <a:latin typeface="Calibri"/>
                <a:ea typeface="Calibri"/>
                <a:cs typeface="Calibri"/>
              </a:rPr>
              <a:t>​</a:t>
            </a:r>
            <a:endParaRPr lang="en-US" dirty="0"/>
          </a:p>
        </p:txBody>
      </p:sp>
      <p:pic>
        <p:nvPicPr>
          <p:cNvPr id="15" name="Picture 14">
            <a:extLst>
              <a:ext uri="{FF2B5EF4-FFF2-40B4-BE49-F238E27FC236}">
                <a16:creationId xmlns:a16="http://schemas.microsoft.com/office/drawing/2014/main" id="{717ED307-C376-50BD-7328-14F4E9E4BCF2}"/>
              </a:ext>
            </a:extLst>
          </p:cNvPr>
          <p:cNvPicPr>
            <a:picLocks noChangeAspect="1"/>
          </p:cNvPicPr>
          <p:nvPr/>
        </p:nvPicPr>
        <p:blipFill>
          <a:blip r:embed="rId3"/>
          <a:stretch>
            <a:fillRect/>
          </a:stretch>
        </p:blipFill>
        <p:spPr>
          <a:xfrm>
            <a:off x="10758899" y="6298890"/>
            <a:ext cx="755846" cy="293105"/>
          </a:xfrm>
          <a:prstGeom prst="rect">
            <a:avLst/>
          </a:prstGeom>
          <a:noFill/>
        </p:spPr>
      </p:pic>
      <p:pic>
        <p:nvPicPr>
          <p:cNvPr id="6" name="Picture 5">
            <a:extLst>
              <a:ext uri="{FF2B5EF4-FFF2-40B4-BE49-F238E27FC236}">
                <a16:creationId xmlns:a16="http://schemas.microsoft.com/office/drawing/2014/main" id="{8EB4A4B4-8FB3-59EF-3059-0B34754E3343}"/>
              </a:ext>
            </a:extLst>
          </p:cNvPr>
          <p:cNvPicPr>
            <a:picLocks noChangeAspect="1"/>
          </p:cNvPicPr>
          <p:nvPr/>
        </p:nvPicPr>
        <p:blipFill>
          <a:blip r:embed="rId4"/>
          <a:stretch>
            <a:fillRect/>
          </a:stretch>
        </p:blipFill>
        <p:spPr>
          <a:xfrm>
            <a:off x="9098713" y="1674066"/>
            <a:ext cx="2833255" cy="366631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F821281-108A-1ACB-CA75-C91338EE0B1C}"/>
              </a:ext>
            </a:extLst>
          </p:cNvPr>
          <p:cNvPicPr>
            <a:picLocks noChangeAspect="1"/>
          </p:cNvPicPr>
          <p:nvPr/>
        </p:nvPicPr>
        <p:blipFill>
          <a:blip r:embed="rId5"/>
          <a:stretch>
            <a:fillRect/>
          </a:stretch>
        </p:blipFill>
        <p:spPr>
          <a:xfrm>
            <a:off x="6096002" y="1724001"/>
            <a:ext cx="2767496" cy="3566446"/>
          </a:xfrm>
          <a:prstGeom prst="rect">
            <a:avLst/>
          </a:prstGeom>
          <a:ln>
            <a:noFill/>
          </a:ln>
          <a:effectLst>
            <a:outerShdw blurRad="292100" dist="139700" dir="2700000" algn="tl" rotWithShape="0">
              <a:srgbClr val="333333">
                <a:alpha val="65000"/>
              </a:srgbClr>
            </a:outerShdw>
          </a:effectLst>
        </p:spPr>
      </p:pic>
      <p:sp>
        <p:nvSpPr>
          <p:cNvPr id="11" name="Title 1">
            <a:extLst>
              <a:ext uri="{FF2B5EF4-FFF2-40B4-BE49-F238E27FC236}">
                <a16:creationId xmlns:a16="http://schemas.microsoft.com/office/drawing/2014/main" id="{0E23F2DD-5A01-D90F-9D84-D8714C7F7B52}"/>
              </a:ext>
            </a:extLst>
          </p:cNvPr>
          <p:cNvSpPr txBox="1">
            <a:spLocks/>
          </p:cNvSpPr>
          <p:nvPr/>
        </p:nvSpPr>
        <p:spPr>
          <a:xfrm>
            <a:off x="689939" y="758415"/>
            <a:ext cx="10812122" cy="631763"/>
          </a:xfrm>
          <a:prstGeom prst="rect">
            <a:avLst/>
          </a:prstGeom>
        </p:spPr>
        <p:txBody>
          <a:bodyPr vert="horz" lIns="91440" tIns="45720" rIns="91440" bIns="45720" rtlCol="0" anchor="t">
            <a:normAutofit/>
          </a:bodyPr>
          <a:lstStyle>
            <a:lvl1pPr algn="l" defTabSz="914217" rtl="0" eaLnBrk="1" latinLnBrk="0" hangingPunct="1">
              <a:lnSpc>
                <a:spcPct val="90000"/>
              </a:lnSpc>
              <a:spcBef>
                <a:spcPct val="0"/>
              </a:spcBef>
              <a:buNone/>
              <a:defRPr sz="2999" b="1" i="0" kern="1200" cap="none" baseline="0">
                <a:solidFill>
                  <a:schemeClr val="bg2"/>
                </a:solidFill>
                <a:latin typeface="Calibri" panose="020F0502020204030204" pitchFamily="34" charset="0"/>
                <a:ea typeface="Tahoma" panose="020B0604030504040204" pitchFamily="34" charset="0"/>
                <a:cs typeface="Calibri" panose="020F0502020204030204" pitchFamily="34" charset="0"/>
              </a:defRPr>
            </a:lvl1pPr>
          </a:lstStyle>
          <a:p>
            <a:r>
              <a:rPr lang="en-US" sz="2950" dirty="0">
                <a:latin typeface="Calibri"/>
                <a:ea typeface="Tahoma"/>
                <a:cs typeface="Calibri"/>
              </a:rPr>
              <a:t>Your Success is Our Success</a:t>
            </a:r>
            <a:endParaRPr lang="en-US" dirty="0"/>
          </a:p>
        </p:txBody>
      </p:sp>
    </p:spTree>
    <p:extLst>
      <p:ext uri="{BB962C8B-B14F-4D97-AF65-F5344CB8AC3E}">
        <p14:creationId xmlns:p14="http://schemas.microsoft.com/office/powerpoint/2010/main" val="1471250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51D1B-632C-CAA1-F9F5-92BABF612290}"/>
              </a:ext>
            </a:extLst>
          </p:cNvPr>
          <p:cNvSpPr>
            <a:spLocks noGrp="1"/>
          </p:cNvSpPr>
          <p:nvPr>
            <p:ph type="title"/>
          </p:nvPr>
        </p:nvSpPr>
        <p:spPr>
          <a:xfrm>
            <a:off x="689939" y="404341"/>
            <a:ext cx="10812122" cy="631680"/>
          </a:xfrm>
        </p:spPr>
        <p:txBody>
          <a:bodyPr>
            <a:noAutofit/>
          </a:bodyPr>
          <a:lstStyle/>
          <a:p>
            <a:r>
              <a:rPr lang="en-US" sz="4399" dirty="0">
                <a:solidFill>
                  <a:srgbClr val="00437B"/>
                </a:solidFill>
              </a:rPr>
              <a:t>So how do we do it?</a:t>
            </a:r>
          </a:p>
        </p:txBody>
      </p:sp>
      <p:sp>
        <p:nvSpPr>
          <p:cNvPr id="3" name="Content Placeholder 2">
            <a:extLst>
              <a:ext uri="{FF2B5EF4-FFF2-40B4-BE49-F238E27FC236}">
                <a16:creationId xmlns:a16="http://schemas.microsoft.com/office/drawing/2014/main" id="{4C13177D-7317-E68F-D9D5-39C0CD67A76C}"/>
              </a:ext>
            </a:extLst>
          </p:cNvPr>
          <p:cNvSpPr>
            <a:spLocks noGrp="1"/>
          </p:cNvSpPr>
          <p:nvPr>
            <p:ph idx="1"/>
          </p:nvPr>
        </p:nvSpPr>
        <p:spPr>
          <a:xfrm>
            <a:off x="1739731" y="1584262"/>
            <a:ext cx="9688318" cy="4360417"/>
          </a:xfrm>
        </p:spPr>
        <p:txBody>
          <a:bodyPr>
            <a:normAutofit lnSpcReduction="10000"/>
          </a:bodyPr>
          <a:lstStyle/>
          <a:p>
            <a:pPr indent="0"/>
            <a:r>
              <a:rPr lang="en-US" b="1" dirty="0">
                <a:solidFill>
                  <a:srgbClr val="00437B"/>
                </a:solidFill>
              </a:rPr>
              <a:t>We Put People First</a:t>
            </a:r>
          </a:p>
          <a:p>
            <a:r>
              <a:rPr lang="en-US" dirty="0">
                <a:solidFill>
                  <a:srgbClr val="007DC5"/>
                </a:solidFill>
              </a:rPr>
              <a:t>We give members more control and combine medical expertise and data to address health conditions on a more personal, proactive level. </a:t>
            </a:r>
          </a:p>
          <a:p>
            <a:endParaRPr lang="en-US" b="1" dirty="0">
              <a:solidFill>
                <a:srgbClr val="00437B"/>
              </a:solidFill>
            </a:endParaRPr>
          </a:p>
          <a:p>
            <a:r>
              <a:rPr lang="en-US" b="1" dirty="0">
                <a:solidFill>
                  <a:srgbClr val="00437B"/>
                </a:solidFill>
              </a:rPr>
              <a:t>We Make Service Simple</a:t>
            </a:r>
          </a:p>
          <a:p>
            <a:r>
              <a:rPr lang="en-US" dirty="0">
                <a:solidFill>
                  <a:srgbClr val="007DC5"/>
                </a:solidFill>
              </a:rPr>
              <a:t>We make it easier for members to understand and use their benefits, and we help make claims and processing more efficient and transparent for employers</a:t>
            </a:r>
            <a:r>
              <a:rPr lang="en-US" sz="900" dirty="0">
                <a:solidFill>
                  <a:srgbClr val="007DC5"/>
                </a:solidFill>
                <a:latin typeface="Museo Sans 300"/>
              </a:rPr>
              <a:t>. </a:t>
            </a:r>
          </a:p>
          <a:p>
            <a:endParaRPr lang="en-US" b="1" dirty="0">
              <a:solidFill>
                <a:srgbClr val="00437B"/>
              </a:solidFill>
            </a:endParaRPr>
          </a:p>
          <a:p>
            <a:r>
              <a:rPr lang="en-US" b="1" dirty="0">
                <a:solidFill>
                  <a:srgbClr val="00437B"/>
                </a:solidFill>
              </a:rPr>
              <a:t>We Take Our Network to Another Level</a:t>
            </a:r>
          </a:p>
          <a:p>
            <a:r>
              <a:rPr lang="en-US" dirty="0">
                <a:solidFill>
                  <a:srgbClr val="007DC5"/>
                </a:solidFill>
              </a:rPr>
              <a:t>We bring you the area’s largest local network, so coverage is always there when your team needs it, where they need it.</a:t>
            </a:r>
          </a:p>
        </p:txBody>
      </p:sp>
      <p:sp>
        <p:nvSpPr>
          <p:cNvPr id="4" name="Slide Number Placeholder 3">
            <a:extLst>
              <a:ext uri="{FF2B5EF4-FFF2-40B4-BE49-F238E27FC236}">
                <a16:creationId xmlns:a16="http://schemas.microsoft.com/office/drawing/2014/main" id="{21F46A1F-9EA0-83F6-7521-664870DB467B}"/>
              </a:ext>
            </a:extLst>
          </p:cNvPr>
          <p:cNvSpPr>
            <a:spLocks noGrp="1"/>
          </p:cNvSpPr>
          <p:nvPr>
            <p:ph type="sldNum" sz="quarter" idx="12"/>
          </p:nvPr>
        </p:nvSpPr>
        <p:spPr/>
        <p:txBody>
          <a:bodyPr/>
          <a:lstStyle/>
          <a:p>
            <a:fld id="{682A1055-845A-D14A-971D-E1FB772C0617}" type="slidenum">
              <a:rPr lang="en-US" smtClean="0"/>
              <a:t>3</a:t>
            </a:fld>
            <a:endParaRPr lang="en-US" dirty="0"/>
          </a:p>
        </p:txBody>
      </p:sp>
      <p:sp>
        <p:nvSpPr>
          <p:cNvPr id="6" name="Content Placeholder 2">
            <a:extLst>
              <a:ext uri="{FF2B5EF4-FFF2-40B4-BE49-F238E27FC236}">
                <a16:creationId xmlns:a16="http://schemas.microsoft.com/office/drawing/2014/main" id="{11A4A3F5-FD4A-D6D5-A15A-10BE81E06123}"/>
              </a:ext>
            </a:extLst>
          </p:cNvPr>
          <p:cNvSpPr txBox="1">
            <a:spLocks/>
          </p:cNvSpPr>
          <p:nvPr/>
        </p:nvSpPr>
        <p:spPr>
          <a:xfrm>
            <a:off x="689939" y="991069"/>
            <a:ext cx="8182388" cy="448077"/>
          </a:xfrm>
          <a:prstGeom prst="rect">
            <a:avLst/>
          </a:prstGeom>
        </p:spPr>
        <p:txBody>
          <a:bodyPr vert="horz" lIns="45714" tIns="22857" rIns="45714" bIns="22857" rtlCol="0">
            <a:normAutofit/>
          </a:bodyPr>
          <a:lstStyle>
            <a:lvl1pPr marL="0" indent="-274320" algn="l" defTabSz="1828800" rtl="0" eaLnBrk="1" latinLnBrk="0" hangingPunct="1">
              <a:lnSpc>
                <a:spcPct val="110000"/>
              </a:lnSpc>
              <a:spcBef>
                <a:spcPts val="2400"/>
              </a:spcBef>
              <a:buFont typeface="Arial" panose="020B0604020202020204" pitchFamily="34" charset="0"/>
              <a:buNone/>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914400" indent="-274320" algn="l" defTabSz="1828800" rtl="0" eaLnBrk="1" latinLnBrk="0" hangingPunct="1">
              <a:lnSpc>
                <a:spcPct val="90000"/>
              </a:lnSpc>
              <a:spcBef>
                <a:spcPts val="1500"/>
              </a:spcBef>
              <a:buClr>
                <a:schemeClr val="accent1"/>
              </a:buClr>
              <a:buFont typeface="Arial" panose="020B0604020202020204" pitchFamily="34" charset="0"/>
              <a:buChar char="•"/>
              <a:defRPr sz="3000" kern="1200">
                <a:solidFill>
                  <a:schemeClr val="tx1">
                    <a:lumMod val="75000"/>
                    <a:lumOff val="25000"/>
                  </a:schemeClr>
                </a:solidFill>
                <a:latin typeface="+mn-lt"/>
                <a:ea typeface="+mn-ea"/>
                <a:cs typeface="+mn-cs"/>
              </a:defRPr>
            </a:lvl2pPr>
            <a:lvl3pPr marL="1828800" indent="-274320" algn="l" defTabSz="1828800" rtl="0" eaLnBrk="1" latinLnBrk="0" hangingPunct="1">
              <a:lnSpc>
                <a:spcPct val="90000"/>
              </a:lnSpc>
              <a:spcBef>
                <a:spcPts val="1500"/>
              </a:spcBef>
              <a:buClr>
                <a:schemeClr val="accent1"/>
              </a:buClr>
              <a:buFont typeface="Arial" panose="020B0604020202020204" pitchFamily="34" charset="0"/>
              <a:buChar char="•"/>
              <a:defRPr sz="3000" kern="1200">
                <a:solidFill>
                  <a:schemeClr val="tx1">
                    <a:lumMod val="75000"/>
                    <a:lumOff val="25000"/>
                  </a:schemeClr>
                </a:solidFill>
                <a:latin typeface="+mn-lt"/>
                <a:ea typeface="+mn-ea"/>
                <a:cs typeface="+mn-cs"/>
              </a:defRPr>
            </a:lvl3pPr>
            <a:lvl4pPr marL="2743200" indent="-274320" algn="l" defTabSz="1828800" rtl="0" eaLnBrk="1" latinLnBrk="0" hangingPunct="1">
              <a:lnSpc>
                <a:spcPct val="90000"/>
              </a:lnSpc>
              <a:spcBef>
                <a:spcPts val="1500"/>
              </a:spcBef>
              <a:buClr>
                <a:schemeClr val="accent1"/>
              </a:buClr>
              <a:buFont typeface="Arial" panose="020B0604020202020204" pitchFamily="34" charset="0"/>
              <a:buChar char="•"/>
              <a:defRPr sz="3000" kern="1200">
                <a:solidFill>
                  <a:schemeClr val="tx1">
                    <a:lumMod val="75000"/>
                    <a:lumOff val="25000"/>
                  </a:schemeClr>
                </a:solidFill>
                <a:latin typeface="+mn-lt"/>
                <a:ea typeface="+mn-ea"/>
                <a:cs typeface="+mn-cs"/>
              </a:defRPr>
            </a:lvl4pPr>
            <a:lvl5pPr marL="3657600" indent="-274320" algn="l" defTabSz="1828800" rtl="0" eaLnBrk="1" latinLnBrk="0" hangingPunct="1">
              <a:lnSpc>
                <a:spcPct val="90000"/>
              </a:lnSpc>
              <a:spcBef>
                <a:spcPts val="1500"/>
              </a:spcBef>
              <a:buClr>
                <a:schemeClr val="accent1"/>
              </a:buClr>
              <a:buFont typeface="Arial" panose="020B0604020202020204" pitchFamily="34" charset="0"/>
              <a:buChar char="•"/>
              <a:defRPr sz="3000" kern="1200">
                <a:solidFill>
                  <a:schemeClr val="tx1">
                    <a:lumMod val="75000"/>
                    <a:lumOff val="25000"/>
                  </a:schemeClr>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800" b="1" dirty="0">
                <a:solidFill>
                  <a:srgbClr val="007DC5"/>
                </a:solidFill>
              </a:rPr>
              <a:t>Our approach is built around three ideas:</a:t>
            </a:r>
          </a:p>
        </p:txBody>
      </p:sp>
      <p:sp>
        <p:nvSpPr>
          <p:cNvPr id="7" name="TextBox 6">
            <a:extLst>
              <a:ext uri="{FF2B5EF4-FFF2-40B4-BE49-F238E27FC236}">
                <a16:creationId xmlns:a16="http://schemas.microsoft.com/office/drawing/2014/main" id="{3CC219D4-EC14-3249-9449-290A895FFA10}"/>
              </a:ext>
            </a:extLst>
          </p:cNvPr>
          <p:cNvSpPr txBox="1"/>
          <p:nvPr/>
        </p:nvSpPr>
        <p:spPr>
          <a:xfrm>
            <a:off x="689939" y="1510765"/>
            <a:ext cx="1123804" cy="1369286"/>
          </a:xfrm>
          <a:prstGeom prst="rect">
            <a:avLst/>
          </a:prstGeom>
          <a:noFill/>
        </p:spPr>
        <p:txBody>
          <a:bodyPr wrap="square" rtlCol="0">
            <a:spAutoFit/>
          </a:bodyPr>
          <a:lstStyle/>
          <a:p>
            <a:pPr algn="l"/>
            <a:r>
              <a:rPr lang="en-US" sz="8298" b="1" dirty="0">
                <a:solidFill>
                  <a:srgbClr val="D7DF23"/>
                </a:solidFill>
              </a:rPr>
              <a:t>1.</a:t>
            </a:r>
          </a:p>
        </p:txBody>
      </p:sp>
      <p:sp>
        <p:nvSpPr>
          <p:cNvPr id="8" name="TextBox 7">
            <a:extLst>
              <a:ext uri="{FF2B5EF4-FFF2-40B4-BE49-F238E27FC236}">
                <a16:creationId xmlns:a16="http://schemas.microsoft.com/office/drawing/2014/main" id="{6AC777CC-F830-B680-BE2A-8DF6B887061E}"/>
              </a:ext>
            </a:extLst>
          </p:cNvPr>
          <p:cNvSpPr txBox="1"/>
          <p:nvPr/>
        </p:nvSpPr>
        <p:spPr>
          <a:xfrm>
            <a:off x="745469" y="3057956"/>
            <a:ext cx="1123804" cy="1369286"/>
          </a:xfrm>
          <a:prstGeom prst="rect">
            <a:avLst/>
          </a:prstGeom>
          <a:noFill/>
        </p:spPr>
        <p:txBody>
          <a:bodyPr wrap="square" rtlCol="0">
            <a:spAutoFit/>
          </a:bodyPr>
          <a:lstStyle/>
          <a:p>
            <a:pPr algn="l"/>
            <a:r>
              <a:rPr lang="en-US" sz="8298" b="1" dirty="0">
                <a:solidFill>
                  <a:srgbClr val="D7DF23"/>
                </a:solidFill>
              </a:rPr>
              <a:t>2.</a:t>
            </a:r>
          </a:p>
        </p:txBody>
      </p:sp>
      <p:sp>
        <p:nvSpPr>
          <p:cNvPr id="9" name="TextBox 8">
            <a:extLst>
              <a:ext uri="{FF2B5EF4-FFF2-40B4-BE49-F238E27FC236}">
                <a16:creationId xmlns:a16="http://schemas.microsoft.com/office/drawing/2014/main" id="{5C11DF16-A3FF-448C-2137-3ACFD8CBD388}"/>
              </a:ext>
            </a:extLst>
          </p:cNvPr>
          <p:cNvSpPr txBox="1"/>
          <p:nvPr/>
        </p:nvSpPr>
        <p:spPr>
          <a:xfrm>
            <a:off x="745469" y="4597352"/>
            <a:ext cx="1123804" cy="1369286"/>
          </a:xfrm>
          <a:prstGeom prst="rect">
            <a:avLst/>
          </a:prstGeom>
          <a:noFill/>
        </p:spPr>
        <p:txBody>
          <a:bodyPr wrap="square" rtlCol="0">
            <a:spAutoFit/>
          </a:bodyPr>
          <a:lstStyle/>
          <a:p>
            <a:pPr algn="l"/>
            <a:r>
              <a:rPr lang="en-US" sz="8298" b="1" dirty="0">
                <a:solidFill>
                  <a:srgbClr val="D7DF23"/>
                </a:solidFill>
              </a:rPr>
              <a:t>3.</a:t>
            </a:r>
          </a:p>
        </p:txBody>
      </p:sp>
    </p:spTree>
    <p:extLst>
      <p:ext uri="{BB962C8B-B14F-4D97-AF65-F5344CB8AC3E}">
        <p14:creationId xmlns:p14="http://schemas.microsoft.com/office/powerpoint/2010/main" val="3936732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21392F-F0DF-F52E-00FA-E8F3087445FB}"/>
              </a:ext>
            </a:extLst>
          </p:cNvPr>
          <p:cNvSpPr>
            <a:spLocks noGrp="1"/>
          </p:cNvSpPr>
          <p:nvPr>
            <p:ph type="title"/>
          </p:nvPr>
        </p:nvSpPr>
        <p:spPr/>
        <p:txBody>
          <a:bodyPr>
            <a:normAutofit fontScale="90000"/>
          </a:bodyPr>
          <a:lstStyle/>
          <a:p>
            <a:r>
              <a:rPr lang="en-US" sz="2950" dirty="0">
                <a:latin typeface="Calibri"/>
                <a:ea typeface="Tahoma"/>
                <a:cs typeface="Calibri"/>
              </a:rPr>
              <a:t>Largest Network in Upstate NY </a:t>
            </a:r>
            <a:br>
              <a:rPr lang="en-US" sz="2950" dirty="0">
                <a:latin typeface="Calibri"/>
                <a:ea typeface="Tahoma"/>
                <a:cs typeface="Calibri"/>
              </a:rPr>
            </a:br>
            <a:r>
              <a:rPr lang="en-US" sz="2950" dirty="0">
                <a:latin typeface="Calibri"/>
                <a:ea typeface="Tahoma"/>
                <a:cs typeface="Calibri"/>
              </a:rPr>
              <a:t>Plus Peace of Mind With Nationwide Coverage</a:t>
            </a:r>
          </a:p>
        </p:txBody>
      </p:sp>
      <p:sp>
        <p:nvSpPr>
          <p:cNvPr id="21" name="Round Single Corner Rectangle 11">
            <a:extLst>
              <a:ext uri="{FF2B5EF4-FFF2-40B4-BE49-F238E27FC236}">
                <a16:creationId xmlns:a16="http://schemas.microsoft.com/office/drawing/2014/main" id="{9058811A-97C0-0C30-076D-AECFCCDDC0EF}"/>
              </a:ext>
            </a:extLst>
          </p:cNvPr>
          <p:cNvSpPr/>
          <p:nvPr/>
        </p:nvSpPr>
        <p:spPr>
          <a:xfrm flipH="1" flipV="1">
            <a:off x="787689" y="1852664"/>
            <a:ext cx="5223258" cy="4095290"/>
          </a:xfrm>
          <a:prstGeom prst="round1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ound Single Corner Rectangle 12">
            <a:extLst>
              <a:ext uri="{FF2B5EF4-FFF2-40B4-BE49-F238E27FC236}">
                <a16:creationId xmlns:a16="http://schemas.microsoft.com/office/drawing/2014/main" id="{0FD45370-2E0D-AEC0-C6E8-D2C14BD42352}"/>
              </a:ext>
            </a:extLst>
          </p:cNvPr>
          <p:cNvSpPr/>
          <p:nvPr/>
        </p:nvSpPr>
        <p:spPr>
          <a:xfrm flipH="1" flipV="1">
            <a:off x="6335534" y="1852661"/>
            <a:ext cx="5165224" cy="4095291"/>
          </a:xfrm>
          <a:prstGeom prst="round1Rect">
            <a:avLst/>
          </a:prstGeom>
          <a:solidFill>
            <a:srgbClr val="EFE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Slide Number Placeholder 4">
            <a:extLst>
              <a:ext uri="{FF2B5EF4-FFF2-40B4-BE49-F238E27FC236}">
                <a16:creationId xmlns:a16="http://schemas.microsoft.com/office/drawing/2014/main" id="{C923DD3E-DAEC-3A07-E907-DE5C427A66E2}"/>
              </a:ext>
            </a:extLst>
          </p:cNvPr>
          <p:cNvSpPr>
            <a:spLocks noGrp="1"/>
          </p:cNvSpPr>
          <p:nvPr>
            <p:ph type="sldNum" sz="quarter" idx="12"/>
          </p:nvPr>
        </p:nvSpPr>
        <p:spPr/>
        <p:txBody>
          <a:bodyPr/>
          <a:lstStyle/>
          <a:p>
            <a:fld id="{682A1055-845A-D14A-971D-E1FB772C0617}" type="slidenum">
              <a:rPr lang="en-US" smtClean="0"/>
              <a:pPr/>
              <a:t>4</a:t>
            </a:fld>
            <a:endParaRPr lang="en-US" dirty="0"/>
          </a:p>
        </p:txBody>
      </p:sp>
      <p:sp>
        <p:nvSpPr>
          <p:cNvPr id="4" name="Text Placeholder 3">
            <a:extLst>
              <a:ext uri="{FF2B5EF4-FFF2-40B4-BE49-F238E27FC236}">
                <a16:creationId xmlns:a16="http://schemas.microsoft.com/office/drawing/2014/main" id="{30CABC4B-146E-30DE-3430-0AB446CCC658}"/>
              </a:ext>
            </a:extLst>
          </p:cNvPr>
          <p:cNvSpPr>
            <a:spLocks noGrp="1"/>
          </p:cNvSpPr>
          <p:nvPr>
            <p:ph type="body" sz="quarter" idx="13"/>
          </p:nvPr>
        </p:nvSpPr>
        <p:spPr/>
        <p:txBody>
          <a:bodyPr>
            <a:normAutofit/>
          </a:bodyPr>
          <a:lstStyle/>
          <a:p>
            <a:pPr indent="-136525"/>
            <a:r>
              <a:rPr lang="en-US" dirty="0">
                <a:latin typeface="Calibri"/>
                <a:ea typeface="Tahoma"/>
                <a:cs typeface="Calibri"/>
              </a:rPr>
              <a:t>Right Here for the Labor-Management Healthcare Fund</a:t>
            </a:r>
            <a:endParaRPr lang="en-US" dirty="0">
              <a:solidFill>
                <a:srgbClr val="000000"/>
              </a:solidFill>
              <a:latin typeface="Calibri"/>
              <a:ea typeface="Tahoma"/>
              <a:cs typeface="Calibri"/>
            </a:endParaRPr>
          </a:p>
        </p:txBody>
      </p:sp>
      <p:sp>
        <p:nvSpPr>
          <p:cNvPr id="64" name="TextBox 63">
            <a:extLst>
              <a:ext uri="{FF2B5EF4-FFF2-40B4-BE49-F238E27FC236}">
                <a16:creationId xmlns:a16="http://schemas.microsoft.com/office/drawing/2014/main" id="{FB7389EB-28B2-7C5D-0912-91FC29377CE2}"/>
              </a:ext>
            </a:extLst>
          </p:cNvPr>
          <p:cNvSpPr txBox="1"/>
          <p:nvPr/>
        </p:nvSpPr>
        <p:spPr>
          <a:xfrm>
            <a:off x="7339845" y="4665798"/>
            <a:ext cx="3308619" cy="1125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ts val="2200"/>
              </a:lnSpc>
              <a:spcBef>
                <a:spcPts val="300"/>
              </a:spcBef>
              <a:spcAft>
                <a:spcPts val="300"/>
              </a:spcAft>
              <a:buFont typeface="Arial" panose="020B0604020202020204" pitchFamily="34" charset="0"/>
              <a:buChar char="•"/>
              <a:defRPr/>
            </a:pPr>
            <a:r>
              <a:rPr lang="en-US" sz="1600">
                <a:latin typeface="Arial" panose="020B0604020202020204" pitchFamily="34" charset="0"/>
                <a:ea typeface="Tahoma" panose="020B0604030504040204" pitchFamily="34" charset="0"/>
                <a:cs typeface="Arial" panose="020B0604020202020204" pitchFamily="34" charset="0"/>
              </a:rPr>
              <a:t>&gt;1.2 million practitioners and 5,600 hospitals </a:t>
            </a:r>
          </a:p>
          <a:p>
            <a:pPr marL="457200" indent="-457200">
              <a:buFont typeface="Arial"/>
              <a:buChar char="•"/>
            </a:pPr>
            <a:endParaRPr lang="en-US" sz="2800">
              <a:cs typeface="Arial" panose="020B0604020202020204"/>
            </a:endParaRPr>
          </a:p>
        </p:txBody>
      </p:sp>
      <p:pic>
        <p:nvPicPr>
          <p:cNvPr id="3" name="Picture 2" descr="A map of the state of new york&#10;&#10;Description automatically generated">
            <a:extLst>
              <a:ext uri="{FF2B5EF4-FFF2-40B4-BE49-F238E27FC236}">
                <a16:creationId xmlns:a16="http://schemas.microsoft.com/office/drawing/2014/main" id="{09EEC5CD-1B30-BBAD-E7A3-C401C842A8F8}"/>
              </a:ext>
            </a:extLst>
          </p:cNvPr>
          <p:cNvPicPr>
            <a:picLocks noChangeAspect="1"/>
          </p:cNvPicPr>
          <p:nvPr/>
        </p:nvPicPr>
        <p:blipFill>
          <a:blip r:embed="rId3"/>
          <a:stretch>
            <a:fillRect/>
          </a:stretch>
        </p:blipFill>
        <p:spPr>
          <a:xfrm>
            <a:off x="1832611" y="1852661"/>
            <a:ext cx="3082050" cy="2381583"/>
          </a:xfrm>
          <a:prstGeom prst="rect">
            <a:avLst/>
          </a:prstGeom>
        </p:spPr>
      </p:pic>
      <p:sp>
        <p:nvSpPr>
          <p:cNvPr id="12" name="Content Placeholder 11">
            <a:extLst>
              <a:ext uri="{FF2B5EF4-FFF2-40B4-BE49-F238E27FC236}">
                <a16:creationId xmlns:a16="http://schemas.microsoft.com/office/drawing/2014/main" id="{6F3AC589-2FFD-AF4D-450E-EC73E267464D}"/>
              </a:ext>
            </a:extLst>
          </p:cNvPr>
          <p:cNvSpPr txBox="1">
            <a:spLocks/>
          </p:cNvSpPr>
          <p:nvPr/>
        </p:nvSpPr>
        <p:spPr>
          <a:xfrm>
            <a:off x="925092" y="4163574"/>
            <a:ext cx="4948452" cy="130041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accent2"/>
                </a:solidFill>
                <a:latin typeface="Tahoma" panose="020B0604030504040204" pitchFamily="34" charset="0"/>
                <a:ea typeface="Tahoma" panose="020B0604030504040204" pitchFamily="34" charset="0"/>
                <a:cs typeface="Tahom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b="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b="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b="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300"/>
              </a:spcBef>
              <a:spcAft>
                <a:spcPts val="300"/>
              </a:spcAft>
              <a:buFont typeface="Arial" panose="020B0604020202020204" pitchFamily="34" charset="0"/>
              <a:buChar char="•"/>
              <a:defRPr/>
            </a:pPr>
            <a:r>
              <a:rPr lang="en-US">
                <a:solidFill>
                  <a:schemeClr val="tx1"/>
                </a:solidFill>
                <a:latin typeface="Arial" panose="020B0604020202020204" pitchFamily="34" charset="0"/>
                <a:cs typeface="Arial" panose="020B0604020202020204" pitchFamily="34" charset="0"/>
              </a:rPr>
              <a:t>Univera Healthcare PPO: 39 Upstate NY counties</a:t>
            </a:r>
          </a:p>
          <a:p>
            <a:pPr marL="285750" indent="-285750">
              <a:lnSpc>
                <a:spcPct val="100000"/>
              </a:lnSpc>
              <a:spcBef>
                <a:spcPts val="300"/>
              </a:spcBef>
              <a:spcAft>
                <a:spcPts val="300"/>
              </a:spcAft>
              <a:buFont typeface="Arial" panose="020B0604020202020204" pitchFamily="34" charset="0"/>
              <a:buChar char="•"/>
              <a:defRPr/>
            </a:pPr>
            <a:r>
              <a:rPr lang="en-US">
                <a:solidFill>
                  <a:schemeClr val="tx1"/>
                </a:solidFill>
                <a:latin typeface="Arial" panose="020B0604020202020204" pitchFamily="34" charset="0"/>
                <a:cs typeface="Arial" panose="020B0604020202020204" pitchFamily="34" charset="0"/>
              </a:rPr>
              <a:t>&gt;99% of providers and 100% of hospitals </a:t>
            </a:r>
            <a:br>
              <a:rPr lang="en-US">
                <a:solidFill>
                  <a:schemeClr val="tx1"/>
                </a:solidFill>
                <a:latin typeface="Arial" panose="020B0604020202020204" pitchFamily="34" charset="0"/>
                <a:cs typeface="Arial" panose="020B0604020202020204" pitchFamily="34" charset="0"/>
              </a:rPr>
            </a:br>
            <a:r>
              <a:rPr lang="en-US">
                <a:solidFill>
                  <a:schemeClr val="tx1"/>
                </a:solidFill>
                <a:latin typeface="Arial" panose="020B0604020202020204" pitchFamily="34" charset="0"/>
                <a:cs typeface="Arial" panose="020B0604020202020204" pitchFamily="34" charset="0"/>
              </a:rPr>
              <a:t>and strategic physician groups</a:t>
            </a:r>
          </a:p>
          <a:p>
            <a:pPr marL="285750" indent="-285750">
              <a:lnSpc>
                <a:spcPts val="2200"/>
              </a:lnSpc>
              <a:spcBef>
                <a:spcPts val="300"/>
              </a:spcBef>
              <a:spcAft>
                <a:spcPts val="300"/>
              </a:spcAft>
              <a:buFont typeface="Arial" panose="020B0604020202020204" pitchFamily="34" charset="0"/>
              <a:buChar char="•"/>
              <a:defRPr/>
            </a:pPr>
            <a:r>
              <a:rPr lang="en-US" b="1">
                <a:solidFill>
                  <a:schemeClr val="tx1"/>
                </a:solidFill>
                <a:latin typeface="Arial" panose="020B0604020202020204" pitchFamily="34" charset="0"/>
                <a:cs typeface="Arial" panose="020B0604020202020204" pitchFamily="34" charset="0"/>
              </a:rPr>
              <a:t>No fees for claims, no fees for network access </a:t>
            </a:r>
            <a:r>
              <a:rPr lang="en-US">
                <a:solidFill>
                  <a:schemeClr val="tx1"/>
                </a:solidFill>
                <a:latin typeface="Arial" panose="020B0604020202020204" pitchFamily="34" charset="0"/>
                <a:cs typeface="Arial" panose="020B0604020202020204" pitchFamily="34" charset="0"/>
              </a:rPr>
              <a:t>with our direct contracts</a:t>
            </a:r>
          </a:p>
        </p:txBody>
      </p:sp>
      <p:grpSp>
        <p:nvGrpSpPr>
          <p:cNvPr id="26" name="Group 25">
            <a:extLst>
              <a:ext uri="{FF2B5EF4-FFF2-40B4-BE49-F238E27FC236}">
                <a16:creationId xmlns:a16="http://schemas.microsoft.com/office/drawing/2014/main" id="{9D8103AC-4D85-06D6-9D6F-B0892F8AD16C}"/>
              </a:ext>
            </a:extLst>
          </p:cNvPr>
          <p:cNvGrpSpPr/>
          <p:nvPr/>
        </p:nvGrpSpPr>
        <p:grpSpPr>
          <a:xfrm>
            <a:off x="7523285" y="3995227"/>
            <a:ext cx="2836104" cy="439434"/>
            <a:chOff x="7523285" y="3995227"/>
            <a:chExt cx="2836104" cy="439434"/>
          </a:xfrm>
        </p:grpSpPr>
        <p:pic>
          <p:nvPicPr>
            <p:cNvPr id="23" name="Picture 22">
              <a:extLst>
                <a:ext uri="{FF2B5EF4-FFF2-40B4-BE49-F238E27FC236}">
                  <a16:creationId xmlns:a16="http://schemas.microsoft.com/office/drawing/2014/main" id="{758F680D-F5A6-2674-511A-2CD749CCB6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523285" y="3995227"/>
              <a:ext cx="1159088" cy="439434"/>
            </a:xfrm>
            <a:prstGeom prst="rect">
              <a:avLst/>
            </a:prstGeom>
          </p:spPr>
        </p:pic>
        <p:pic>
          <p:nvPicPr>
            <p:cNvPr id="24" name="Picture 23">
              <a:extLst>
                <a:ext uri="{FF2B5EF4-FFF2-40B4-BE49-F238E27FC236}">
                  <a16:creationId xmlns:a16="http://schemas.microsoft.com/office/drawing/2014/main" id="{2ABD68E4-676F-5801-C1B4-92E046FC4EF7}"/>
                </a:ext>
              </a:extLst>
            </p:cNvPr>
            <p:cNvPicPr>
              <a:picLocks noChangeAspect="1"/>
            </p:cNvPicPr>
            <p:nvPr/>
          </p:nvPicPr>
          <p:blipFill>
            <a:blip r:embed="rId5"/>
            <a:stretch>
              <a:fillRect/>
            </a:stretch>
          </p:blipFill>
          <p:spPr>
            <a:xfrm>
              <a:off x="8889665" y="4081594"/>
              <a:ext cx="1469724" cy="261806"/>
            </a:xfrm>
            <a:prstGeom prst="rect">
              <a:avLst/>
            </a:prstGeom>
          </p:spPr>
        </p:pic>
      </p:grpSp>
      <p:grpSp>
        <p:nvGrpSpPr>
          <p:cNvPr id="35" name="Group 34">
            <a:extLst>
              <a:ext uri="{FF2B5EF4-FFF2-40B4-BE49-F238E27FC236}">
                <a16:creationId xmlns:a16="http://schemas.microsoft.com/office/drawing/2014/main" id="{3D6EC972-F8E6-BEEB-02E9-F4E0B8D3F1DA}"/>
              </a:ext>
            </a:extLst>
          </p:cNvPr>
          <p:cNvGrpSpPr/>
          <p:nvPr/>
        </p:nvGrpSpPr>
        <p:grpSpPr>
          <a:xfrm>
            <a:off x="7448167" y="2075904"/>
            <a:ext cx="2939958" cy="1844491"/>
            <a:chOff x="6322942" y="1856589"/>
            <a:chExt cx="3275746" cy="2019544"/>
          </a:xfrm>
          <a:solidFill>
            <a:srgbClr val="0070C0"/>
          </a:solidFill>
        </p:grpSpPr>
        <p:sp>
          <p:nvSpPr>
            <p:cNvPr id="36" name="Freeform 28">
              <a:extLst>
                <a:ext uri="{FF2B5EF4-FFF2-40B4-BE49-F238E27FC236}">
                  <a16:creationId xmlns:a16="http://schemas.microsoft.com/office/drawing/2014/main" id="{29814488-B849-3069-CE52-14A61E2F4D86}"/>
                </a:ext>
              </a:extLst>
            </p:cNvPr>
            <p:cNvSpPr/>
            <p:nvPr/>
          </p:nvSpPr>
          <p:spPr>
            <a:xfrm>
              <a:off x="8821329" y="2692709"/>
              <a:ext cx="276550" cy="215903"/>
            </a:xfrm>
            <a:custGeom>
              <a:avLst/>
              <a:gdLst>
                <a:gd name="connsiteX0" fmla="*/ 61860 w 276550"/>
                <a:gd name="connsiteY0" fmla="*/ 215903 h 215903"/>
                <a:gd name="connsiteX1" fmla="*/ 43262 w 276550"/>
                <a:gd name="connsiteY1" fmla="*/ 200809 h 215903"/>
                <a:gd name="connsiteX2" fmla="*/ 2022 w 276550"/>
                <a:gd name="connsiteY2" fmla="*/ 155391 h 215903"/>
                <a:gd name="connsiteX3" fmla="*/ 0 w 276550"/>
                <a:gd name="connsiteY3" fmla="*/ 135041 h 215903"/>
                <a:gd name="connsiteX4" fmla="*/ 12264 w 276550"/>
                <a:gd name="connsiteY4" fmla="*/ 132211 h 215903"/>
                <a:gd name="connsiteX5" fmla="*/ 12668 w 276550"/>
                <a:gd name="connsiteY5" fmla="*/ 131941 h 215903"/>
                <a:gd name="connsiteX6" fmla="*/ 12938 w 276550"/>
                <a:gd name="connsiteY6" fmla="*/ 131267 h 215903"/>
                <a:gd name="connsiteX7" fmla="*/ 25876 w 276550"/>
                <a:gd name="connsiteY7" fmla="*/ 104448 h 215903"/>
                <a:gd name="connsiteX8" fmla="*/ 27359 w 276550"/>
                <a:gd name="connsiteY8" fmla="*/ 74798 h 215903"/>
                <a:gd name="connsiteX9" fmla="*/ 31267 w 276550"/>
                <a:gd name="connsiteY9" fmla="*/ 78033 h 215903"/>
                <a:gd name="connsiteX10" fmla="*/ 38140 w 276550"/>
                <a:gd name="connsiteY10" fmla="*/ 82480 h 215903"/>
                <a:gd name="connsiteX11" fmla="*/ 54043 w 276550"/>
                <a:gd name="connsiteY11" fmla="*/ 63208 h 215903"/>
                <a:gd name="connsiteX12" fmla="*/ 61590 w 276550"/>
                <a:gd name="connsiteY12" fmla="*/ 52696 h 215903"/>
                <a:gd name="connsiteX13" fmla="*/ 63747 w 276550"/>
                <a:gd name="connsiteY13" fmla="*/ 35984 h 215903"/>
                <a:gd name="connsiteX14" fmla="*/ 63747 w 276550"/>
                <a:gd name="connsiteY14" fmla="*/ 30323 h 215903"/>
                <a:gd name="connsiteX15" fmla="*/ 105121 w 276550"/>
                <a:gd name="connsiteY15" fmla="*/ 10108 h 215903"/>
                <a:gd name="connsiteX16" fmla="*/ 164690 w 276550"/>
                <a:gd name="connsiteY16" fmla="*/ 0 h 215903"/>
                <a:gd name="connsiteX17" fmla="*/ 176550 w 276550"/>
                <a:gd name="connsiteY17" fmla="*/ 35984 h 215903"/>
                <a:gd name="connsiteX18" fmla="*/ 176955 w 276550"/>
                <a:gd name="connsiteY18" fmla="*/ 36388 h 215903"/>
                <a:gd name="connsiteX19" fmla="*/ 177089 w 276550"/>
                <a:gd name="connsiteY19" fmla="*/ 36388 h 215903"/>
                <a:gd name="connsiteX20" fmla="*/ 177493 w 276550"/>
                <a:gd name="connsiteY20" fmla="*/ 36253 h 215903"/>
                <a:gd name="connsiteX21" fmla="*/ 179246 w 276550"/>
                <a:gd name="connsiteY21" fmla="*/ 34771 h 215903"/>
                <a:gd name="connsiteX22" fmla="*/ 219677 w 276550"/>
                <a:gd name="connsiteY22" fmla="*/ 2695 h 215903"/>
                <a:gd name="connsiteX23" fmla="*/ 224259 w 276550"/>
                <a:gd name="connsiteY23" fmla="*/ 4582 h 215903"/>
                <a:gd name="connsiteX24" fmla="*/ 232076 w 276550"/>
                <a:gd name="connsiteY24" fmla="*/ 7278 h 215903"/>
                <a:gd name="connsiteX25" fmla="*/ 240162 w 276550"/>
                <a:gd name="connsiteY25" fmla="*/ 6200 h 215903"/>
                <a:gd name="connsiteX26" fmla="*/ 270486 w 276550"/>
                <a:gd name="connsiteY26" fmla="*/ 2291 h 215903"/>
                <a:gd name="connsiteX27" fmla="*/ 271564 w 276550"/>
                <a:gd name="connsiteY27" fmla="*/ 2291 h 215903"/>
                <a:gd name="connsiteX28" fmla="*/ 276550 w 276550"/>
                <a:gd name="connsiteY28" fmla="*/ 10647 h 215903"/>
                <a:gd name="connsiteX29" fmla="*/ 265095 w 276550"/>
                <a:gd name="connsiteY29" fmla="*/ 11051 h 215903"/>
                <a:gd name="connsiteX30" fmla="*/ 240971 w 276550"/>
                <a:gd name="connsiteY30" fmla="*/ 13612 h 215903"/>
                <a:gd name="connsiteX31" fmla="*/ 213747 w 276550"/>
                <a:gd name="connsiteY31" fmla="*/ 68733 h 215903"/>
                <a:gd name="connsiteX32" fmla="*/ 200944 w 276550"/>
                <a:gd name="connsiteY32" fmla="*/ 72237 h 215903"/>
                <a:gd name="connsiteX33" fmla="*/ 200539 w 276550"/>
                <a:gd name="connsiteY33" fmla="*/ 72642 h 215903"/>
                <a:gd name="connsiteX34" fmla="*/ 200270 w 276550"/>
                <a:gd name="connsiteY34" fmla="*/ 73316 h 215903"/>
                <a:gd name="connsiteX35" fmla="*/ 188410 w 276550"/>
                <a:gd name="connsiteY35" fmla="*/ 99192 h 215903"/>
                <a:gd name="connsiteX36" fmla="*/ 180458 w 276550"/>
                <a:gd name="connsiteY36" fmla="*/ 93127 h 215903"/>
                <a:gd name="connsiteX37" fmla="*/ 172103 w 276550"/>
                <a:gd name="connsiteY37" fmla="*/ 87601 h 215903"/>
                <a:gd name="connsiteX38" fmla="*/ 158087 w 276550"/>
                <a:gd name="connsiteY38" fmla="*/ 122372 h 215903"/>
                <a:gd name="connsiteX39" fmla="*/ 144744 w 276550"/>
                <a:gd name="connsiteY39" fmla="*/ 160243 h 215903"/>
                <a:gd name="connsiteX40" fmla="*/ 144205 w 276550"/>
                <a:gd name="connsiteY40" fmla="*/ 160647 h 215903"/>
                <a:gd name="connsiteX41" fmla="*/ 143801 w 276550"/>
                <a:gd name="connsiteY41" fmla="*/ 161456 h 215903"/>
                <a:gd name="connsiteX42" fmla="*/ 152156 w 276550"/>
                <a:gd name="connsiteY42" fmla="*/ 175202 h 215903"/>
                <a:gd name="connsiteX43" fmla="*/ 157952 w 276550"/>
                <a:gd name="connsiteY43" fmla="*/ 182750 h 215903"/>
                <a:gd name="connsiteX44" fmla="*/ 125876 w 276550"/>
                <a:gd name="connsiteY44" fmla="*/ 207682 h 215903"/>
                <a:gd name="connsiteX45" fmla="*/ 97979 w 276550"/>
                <a:gd name="connsiteY45" fmla="*/ 211186 h 215903"/>
                <a:gd name="connsiteX46" fmla="*/ 61860 w 276550"/>
                <a:gd name="connsiteY46" fmla="*/ 215903 h 21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76550" h="215903">
                  <a:moveTo>
                    <a:pt x="61860" y="215903"/>
                  </a:moveTo>
                  <a:cubicBezTo>
                    <a:pt x="60243" y="215364"/>
                    <a:pt x="51752" y="208491"/>
                    <a:pt x="43262" y="200809"/>
                  </a:cubicBezTo>
                  <a:lnTo>
                    <a:pt x="2022" y="155391"/>
                  </a:lnTo>
                  <a:lnTo>
                    <a:pt x="0" y="135041"/>
                  </a:lnTo>
                  <a:lnTo>
                    <a:pt x="12264" y="132211"/>
                  </a:lnTo>
                  <a:cubicBezTo>
                    <a:pt x="12399" y="132211"/>
                    <a:pt x="12668" y="132076"/>
                    <a:pt x="12668" y="131941"/>
                  </a:cubicBezTo>
                  <a:lnTo>
                    <a:pt x="12938" y="131267"/>
                  </a:lnTo>
                  <a:cubicBezTo>
                    <a:pt x="21563" y="115364"/>
                    <a:pt x="25876" y="106334"/>
                    <a:pt x="25876" y="104448"/>
                  </a:cubicBezTo>
                  <a:cubicBezTo>
                    <a:pt x="25876" y="98922"/>
                    <a:pt x="26550" y="80189"/>
                    <a:pt x="27359" y="74798"/>
                  </a:cubicBezTo>
                  <a:cubicBezTo>
                    <a:pt x="28571" y="75607"/>
                    <a:pt x="30323" y="77224"/>
                    <a:pt x="31267" y="78033"/>
                  </a:cubicBezTo>
                  <a:cubicBezTo>
                    <a:pt x="34636" y="80997"/>
                    <a:pt x="36388" y="82480"/>
                    <a:pt x="38140" y="82480"/>
                  </a:cubicBezTo>
                  <a:cubicBezTo>
                    <a:pt x="40162" y="82480"/>
                    <a:pt x="42049" y="80593"/>
                    <a:pt x="54043" y="63208"/>
                  </a:cubicBezTo>
                  <a:cubicBezTo>
                    <a:pt x="57143" y="58760"/>
                    <a:pt x="60647" y="53639"/>
                    <a:pt x="61590" y="52696"/>
                  </a:cubicBezTo>
                  <a:cubicBezTo>
                    <a:pt x="63881" y="50404"/>
                    <a:pt x="63881" y="44609"/>
                    <a:pt x="63747" y="35984"/>
                  </a:cubicBezTo>
                  <a:cubicBezTo>
                    <a:pt x="63747" y="34097"/>
                    <a:pt x="63612" y="31536"/>
                    <a:pt x="63747" y="30323"/>
                  </a:cubicBezTo>
                  <a:cubicBezTo>
                    <a:pt x="67520" y="28167"/>
                    <a:pt x="87601" y="18464"/>
                    <a:pt x="105121" y="10108"/>
                  </a:cubicBezTo>
                  <a:lnTo>
                    <a:pt x="164690" y="0"/>
                  </a:lnTo>
                  <a:lnTo>
                    <a:pt x="176550" y="35984"/>
                  </a:lnTo>
                  <a:cubicBezTo>
                    <a:pt x="176685" y="36253"/>
                    <a:pt x="176820" y="36388"/>
                    <a:pt x="176955" y="36388"/>
                  </a:cubicBezTo>
                  <a:cubicBezTo>
                    <a:pt x="176955" y="36388"/>
                    <a:pt x="177089" y="36388"/>
                    <a:pt x="177089" y="36388"/>
                  </a:cubicBezTo>
                  <a:cubicBezTo>
                    <a:pt x="177224" y="36388"/>
                    <a:pt x="177359" y="36388"/>
                    <a:pt x="177493" y="36253"/>
                  </a:cubicBezTo>
                  <a:lnTo>
                    <a:pt x="179246" y="34771"/>
                  </a:lnTo>
                  <a:cubicBezTo>
                    <a:pt x="192858" y="23585"/>
                    <a:pt x="215499" y="5391"/>
                    <a:pt x="219677" y="2695"/>
                  </a:cubicBezTo>
                  <a:cubicBezTo>
                    <a:pt x="220755" y="2965"/>
                    <a:pt x="222777" y="3908"/>
                    <a:pt x="224259" y="4582"/>
                  </a:cubicBezTo>
                  <a:cubicBezTo>
                    <a:pt x="228706" y="6469"/>
                    <a:pt x="230728" y="7278"/>
                    <a:pt x="232076" y="7278"/>
                  </a:cubicBezTo>
                  <a:cubicBezTo>
                    <a:pt x="232750" y="7278"/>
                    <a:pt x="234097" y="7008"/>
                    <a:pt x="240162" y="6200"/>
                  </a:cubicBezTo>
                  <a:cubicBezTo>
                    <a:pt x="246901" y="5121"/>
                    <a:pt x="264960" y="2291"/>
                    <a:pt x="270486" y="2291"/>
                  </a:cubicBezTo>
                  <a:cubicBezTo>
                    <a:pt x="271025" y="2291"/>
                    <a:pt x="271294" y="2291"/>
                    <a:pt x="271564" y="2291"/>
                  </a:cubicBezTo>
                  <a:cubicBezTo>
                    <a:pt x="272911" y="3908"/>
                    <a:pt x="275337" y="8086"/>
                    <a:pt x="276550" y="10647"/>
                  </a:cubicBezTo>
                  <a:cubicBezTo>
                    <a:pt x="273855" y="10917"/>
                    <a:pt x="269138" y="10917"/>
                    <a:pt x="265095" y="11051"/>
                  </a:cubicBezTo>
                  <a:cubicBezTo>
                    <a:pt x="248248" y="11456"/>
                    <a:pt x="242723" y="11860"/>
                    <a:pt x="240971" y="13612"/>
                  </a:cubicBezTo>
                  <a:cubicBezTo>
                    <a:pt x="238410" y="16173"/>
                    <a:pt x="221160" y="52696"/>
                    <a:pt x="213747" y="68733"/>
                  </a:cubicBezTo>
                  <a:lnTo>
                    <a:pt x="200944" y="72237"/>
                  </a:lnTo>
                  <a:cubicBezTo>
                    <a:pt x="200674" y="72237"/>
                    <a:pt x="200539" y="72372"/>
                    <a:pt x="200539" y="72642"/>
                  </a:cubicBezTo>
                  <a:lnTo>
                    <a:pt x="200270" y="73316"/>
                  </a:lnTo>
                  <a:cubicBezTo>
                    <a:pt x="195418" y="85310"/>
                    <a:pt x="190432" y="96227"/>
                    <a:pt x="188410" y="99192"/>
                  </a:cubicBezTo>
                  <a:cubicBezTo>
                    <a:pt x="186523" y="98113"/>
                    <a:pt x="182750" y="95014"/>
                    <a:pt x="180458" y="93127"/>
                  </a:cubicBezTo>
                  <a:cubicBezTo>
                    <a:pt x="174663" y="88545"/>
                    <a:pt x="173450" y="87601"/>
                    <a:pt x="172103" y="87601"/>
                  </a:cubicBezTo>
                  <a:cubicBezTo>
                    <a:pt x="169812" y="87601"/>
                    <a:pt x="169812" y="87601"/>
                    <a:pt x="158087" y="122372"/>
                  </a:cubicBezTo>
                  <a:cubicBezTo>
                    <a:pt x="152965" y="137467"/>
                    <a:pt x="146766" y="156200"/>
                    <a:pt x="144744" y="160243"/>
                  </a:cubicBezTo>
                  <a:cubicBezTo>
                    <a:pt x="144475" y="160243"/>
                    <a:pt x="144340" y="160378"/>
                    <a:pt x="144205" y="160647"/>
                  </a:cubicBezTo>
                  <a:lnTo>
                    <a:pt x="143801" y="161456"/>
                  </a:lnTo>
                  <a:cubicBezTo>
                    <a:pt x="142992" y="163208"/>
                    <a:pt x="143666" y="164421"/>
                    <a:pt x="152156" y="175202"/>
                  </a:cubicBezTo>
                  <a:cubicBezTo>
                    <a:pt x="154178" y="177763"/>
                    <a:pt x="156739" y="181132"/>
                    <a:pt x="157952" y="182750"/>
                  </a:cubicBezTo>
                  <a:cubicBezTo>
                    <a:pt x="153100" y="187601"/>
                    <a:pt x="128841" y="206469"/>
                    <a:pt x="125876" y="207682"/>
                  </a:cubicBezTo>
                  <a:cubicBezTo>
                    <a:pt x="124394" y="207817"/>
                    <a:pt x="116308" y="208760"/>
                    <a:pt x="97979" y="211186"/>
                  </a:cubicBezTo>
                  <a:cubicBezTo>
                    <a:pt x="84232" y="213208"/>
                    <a:pt x="63881" y="215769"/>
                    <a:pt x="61860" y="215903"/>
                  </a:cubicBezTo>
                  <a:close/>
                </a:path>
              </a:pathLst>
            </a:custGeom>
            <a:grpFill/>
            <a:ln w="12700" cap="flat">
              <a:solidFill>
                <a:schemeClr val="bg1"/>
              </a:solidFill>
              <a:prstDash val="solid"/>
              <a:miter/>
            </a:ln>
          </p:spPr>
          <p:txBody>
            <a:bodyPr rtlCol="0" anchor="ctr"/>
            <a:lstStyle/>
            <a:p>
              <a:endParaRPr lang="en-US"/>
            </a:p>
          </p:txBody>
        </p:sp>
        <p:sp>
          <p:nvSpPr>
            <p:cNvPr id="37" name="Freeform 29">
              <a:extLst>
                <a:ext uri="{FF2B5EF4-FFF2-40B4-BE49-F238E27FC236}">
                  <a16:creationId xmlns:a16="http://schemas.microsoft.com/office/drawing/2014/main" id="{B6400ECB-7051-DC2A-580D-0911A5A2B941}"/>
                </a:ext>
              </a:extLst>
            </p:cNvPr>
            <p:cNvSpPr/>
            <p:nvPr/>
          </p:nvSpPr>
          <p:spPr>
            <a:xfrm>
              <a:off x="9241959" y="2787183"/>
              <a:ext cx="14680" cy="47978"/>
            </a:xfrm>
            <a:custGeom>
              <a:avLst/>
              <a:gdLst>
                <a:gd name="connsiteX0" fmla="*/ 529 w 14680"/>
                <a:gd name="connsiteY0" fmla="*/ 47978 h 47978"/>
                <a:gd name="connsiteX1" fmla="*/ 260 w 14680"/>
                <a:gd name="connsiteY1" fmla="*/ 24798 h 47978"/>
                <a:gd name="connsiteX2" fmla="*/ 260 w 14680"/>
                <a:gd name="connsiteY2" fmla="*/ 22776 h 47978"/>
                <a:gd name="connsiteX3" fmla="*/ 4303 w 14680"/>
                <a:gd name="connsiteY3" fmla="*/ 17385 h 47978"/>
                <a:gd name="connsiteX4" fmla="*/ 8751 w 14680"/>
                <a:gd name="connsiteY4" fmla="*/ 11051 h 47978"/>
                <a:gd name="connsiteX5" fmla="*/ 6729 w 14680"/>
                <a:gd name="connsiteY5" fmla="*/ 3234 h 47978"/>
                <a:gd name="connsiteX6" fmla="*/ 13737 w 14680"/>
                <a:gd name="connsiteY6" fmla="*/ 0 h 47978"/>
                <a:gd name="connsiteX7" fmla="*/ 14411 w 14680"/>
                <a:gd name="connsiteY7" fmla="*/ 12938 h 47978"/>
                <a:gd name="connsiteX8" fmla="*/ 14680 w 14680"/>
                <a:gd name="connsiteY8" fmla="*/ 17385 h 47978"/>
                <a:gd name="connsiteX9" fmla="*/ 9559 w 14680"/>
                <a:gd name="connsiteY9" fmla="*/ 30863 h 47978"/>
                <a:gd name="connsiteX10" fmla="*/ 8481 w 14680"/>
                <a:gd name="connsiteY10" fmla="*/ 33558 h 47978"/>
                <a:gd name="connsiteX11" fmla="*/ 529 w 14680"/>
                <a:gd name="connsiteY11" fmla="*/ 47978 h 4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0" h="47978">
                  <a:moveTo>
                    <a:pt x="529" y="47978"/>
                  </a:moveTo>
                  <a:cubicBezTo>
                    <a:pt x="125" y="46766"/>
                    <a:pt x="-279" y="41644"/>
                    <a:pt x="260" y="24798"/>
                  </a:cubicBezTo>
                  <a:cubicBezTo>
                    <a:pt x="260" y="23720"/>
                    <a:pt x="260" y="23046"/>
                    <a:pt x="260" y="22776"/>
                  </a:cubicBezTo>
                  <a:cubicBezTo>
                    <a:pt x="260" y="22102"/>
                    <a:pt x="2686" y="19272"/>
                    <a:pt x="4303" y="17385"/>
                  </a:cubicBezTo>
                  <a:cubicBezTo>
                    <a:pt x="7403" y="13747"/>
                    <a:pt x="8751" y="12129"/>
                    <a:pt x="8751" y="11051"/>
                  </a:cubicBezTo>
                  <a:cubicBezTo>
                    <a:pt x="8751" y="9838"/>
                    <a:pt x="7537" y="5930"/>
                    <a:pt x="6729" y="3234"/>
                  </a:cubicBezTo>
                  <a:cubicBezTo>
                    <a:pt x="8885" y="2291"/>
                    <a:pt x="11176" y="1213"/>
                    <a:pt x="13737" y="0"/>
                  </a:cubicBezTo>
                  <a:cubicBezTo>
                    <a:pt x="13602" y="2156"/>
                    <a:pt x="13872" y="6469"/>
                    <a:pt x="14411" y="12938"/>
                  </a:cubicBezTo>
                  <a:cubicBezTo>
                    <a:pt x="14545" y="14960"/>
                    <a:pt x="14680" y="16712"/>
                    <a:pt x="14680" y="17385"/>
                  </a:cubicBezTo>
                  <a:cubicBezTo>
                    <a:pt x="14680" y="18868"/>
                    <a:pt x="11311" y="26954"/>
                    <a:pt x="9559" y="30863"/>
                  </a:cubicBezTo>
                  <a:cubicBezTo>
                    <a:pt x="9020" y="32076"/>
                    <a:pt x="8616" y="33019"/>
                    <a:pt x="8481" y="33558"/>
                  </a:cubicBezTo>
                  <a:cubicBezTo>
                    <a:pt x="7268" y="36523"/>
                    <a:pt x="2282" y="46631"/>
                    <a:pt x="529" y="47978"/>
                  </a:cubicBezTo>
                  <a:close/>
                </a:path>
              </a:pathLst>
            </a:custGeom>
            <a:grpFill/>
            <a:ln w="12700" cap="flat">
              <a:solidFill>
                <a:schemeClr val="bg1"/>
              </a:solidFill>
              <a:prstDash val="solid"/>
              <a:miter/>
            </a:ln>
          </p:spPr>
          <p:txBody>
            <a:bodyPr rtlCol="0" anchor="ctr"/>
            <a:lstStyle/>
            <a:p>
              <a:endParaRPr lang="en-US"/>
            </a:p>
          </p:txBody>
        </p:sp>
        <p:sp>
          <p:nvSpPr>
            <p:cNvPr id="38" name="Freeform 30">
              <a:extLst>
                <a:ext uri="{FF2B5EF4-FFF2-40B4-BE49-F238E27FC236}">
                  <a16:creationId xmlns:a16="http://schemas.microsoft.com/office/drawing/2014/main" id="{096D5EE5-911D-6ED8-DCF9-632DB1E4B8CA}"/>
                </a:ext>
              </a:extLst>
            </p:cNvPr>
            <p:cNvSpPr/>
            <p:nvPr/>
          </p:nvSpPr>
          <p:spPr>
            <a:xfrm>
              <a:off x="8018363" y="2705107"/>
              <a:ext cx="841241" cy="357952"/>
            </a:xfrm>
            <a:custGeom>
              <a:avLst/>
              <a:gdLst>
                <a:gd name="connsiteX0" fmla="*/ 335311 w 841241"/>
                <a:gd name="connsiteY0" fmla="*/ 357952 h 357952"/>
                <a:gd name="connsiteX1" fmla="*/ 354044 w 841241"/>
                <a:gd name="connsiteY1" fmla="*/ 345688 h 357952"/>
                <a:gd name="connsiteX2" fmla="*/ 354313 w 841241"/>
                <a:gd name="connsiteY2" fmla="*/ 345014 h 357952"/>
                <a:gd name="connsiteX3" fmla="*/ 351753 w 841241"/>
                <a:gd name="connsiteY3" fmla="*/ 317790 h 357952"/>
                <a:gd name="connsiteX4" fmla="*/ 351079 w 841241"/>
                <a:gd name="connsiteY4" fmla="*/ 317116 h 357952"/>
                <a:gd name="connsiteX5" fmla="*/ 65364 w 841241"/>
                <a:gd name="connsiteY5" fmla="*/ 323181 h 357952"/>
                <a:gd name="connsiteX6" fmla="*/ 65364 w 841241"/>
                <a:gd name="connsiteY6" fmla="*/ 119677 h 357952"/>
                <a:gd name="connsiteX7" fmla="*/ 65095 w 841241"/>
                <a:gd name="connsiteY7" fmla="*/ 119138 h 357952"/>
                <a:gd name="connsiteX8" fmla="*/ 64690 w 841241"/>
                <a:gd name="connsiteY8" fmla="*/ 118733 h 357952"/>
                <a:gd name="connsiteX9" fmla="*/ 37736 w 841241"/>
                <a:gd name="connsiteY9" fmla="*/ 88006 h 357952"/>
                <a:gd name="connsiteX10" fmla="*/ 42723 w 841241"/>
                <a:gd name="connsiteY10" fmla="*/ 68733 h 357952"/>
                <a:gd name="connsiteX11" fmla="*/ 43127 w 841241"/>
                <a:gd name="connsiteY11" fmla="*/ 67520 h 357952"/>
                <a:gd name="connsiteX12" fmla="*/ 42857 w 841241"/>
                <a:gd name="connsiteY12" fmla="*/ 66712 h 357952"/>
                <a:gd name="connsiteX13" fmla="*/ 41779 w 841241"/>
                <a:gd name="connsiteY13" fmla="*/ 66038 h 357952"/>
                <a:gd name="connsiteX14" fmla="*/ 14690 w 841241"/>
                <a:gd name="connsiteY14" fmla="*/ 47709 h 357952"/>
                <a:gd name="connsiteX15" fmla="*/ 0 w 841241"/>
                <a:gd name="connsiteY15" fmla="*/ 8086 h 357952"/>
                <a:gd name="connsiteX16" fmla="*/ 231267 w 841241"/>
                <a:gd name="connsiteY16" fmla="*/ 0 h 357952"/>
                <a:gd name="connsiteX17" fmla="*/ 246496 w 841241"/>
                <a:gd name="connsiteY17" fmla="*/ 13881 h 357952"/>
                <a:gd name="connsiteX18" fmla="*/ 246766 w 841241"/>
                <a:gd name="connsiteY18" fmla="*/ 57278 h 357952"/>
                <a:gd name="connsiteX19" fmla="*/ 246766 w 841241"/>
                <a:gd name="connsiteY19" fmla="*/ 57817 h 357952"/>
                <a:gd name="connsiteX20" fmla="*/ 246901 w 841241"/>
                <a:gd name="connsiteY20" fmla="*/ 58221 h 357952"/>
                <a:gd name="connsiteX21" fmla="*/ 247305 w 841241"/>
                <a:gd name="connsiteY21" fmla="*/ 58625 h 357952"/>
                <a:gd name="connsiteX22" fmla="*/ 283693 w 841241"/>
                <a:gd name="connsiteY22" fmla="*/ 94475 h 357952"/>
                <a:gd name="connsiteX23" fmla="*/ 283019 w 841241"/>
                <a:gd name="connsiteY23" fmla="*/ 116577 h 357952"/>
                <a:gd name="connsiteX24" fmla="*/ 282885 w 841241"/>
                <a:gd name="connsiteY24" fmla="*/ 117251 h 357952"/>
                <a:gd name="connsiteX25" fmla="*/ 283019 w 841241"/>
                <a:gd name="connsiteY25" fmla="*/ 117790 h 357952"/>
                <a:gd name="connsiteX26" fmla="*/ 283558 w 841241"/>
                <a:gd name="connsiteY26" fmla="*/ 118329 h 357952"/>
                <a:gd name="connsiteX27" fmla="*/ 301079 w 841241"/>
                <a:gd name="connsiteY27" fmla="*/ 132884 h 357952"/>
                <a:gd name="connsiteX28" fmla="*/ 313882 w 841241"/>
                <a:gd name="connsiteY28" fmla="*/ 125741 h 357952"/>
                <a:gd name="connsiteX29" fmla="*/ 331267 w 841241"/>
                <a:gd name="connsiteY29" fmla="*/ 138275 h 357952"/>
                <a:gd name="connsiteX30" fmla="*/ 319408 w 841241"/>
                <a:gd name="connsiteY30" fmla="*/ 162399 h 357952"/>
                <a:gd name="connsiteX31" fmla="*/ 318869 w 841241"/>
                <a:gd name="connsiteY31" fmla="*/ 183558 h 357952"/>
                <a:gd name="connsiteX32" fmla="*/ 318734 w 841241"/>
                <a:gd name="connsiteY32" fmla="*/ 184636 h 357952"/>
                <a:gd name="connsiteX33" fmla="*/ 319138 w 841241"/>
                <a:gd name="connsiteY33" fmla="*/ 185310 h 357952"/>
                <a:gd name="connsiteX34" fmla="*/ 320081 w 841241"/>
                <a:gd name="connsiteY34" fmla="*/ 185849 h 357952"/>
                <a:gd name="connsiteX35" fmla="*/ 371834 w 841241"/>
                <a:gd name="connsiteY35" fmla="*/ 213208 h 357952"/>
                <a:gd name="connsiteX36" fmla="*/ 389084 w 841241"/>
                <a:gd name="connsiteY36" fmla="*/ 237736 h 357952"/>
                <a:gd name="connsiteX37" fmla="*/ 383559 w 841241"/>
                <a:gd name="connsiteY37" fmla="*/ 244744 h 357952"/>
                <a:gd name="connsiteX38" fmla="*/ 378842 w 841241"/>
                <a:gd name="connsiteY38" fmla="*/ 251483 h 357952"/>
                <a:gd name="connsiteX39" fmla="*/ 386658 w 841241"/>
                <a:gd name="connsiteY39" fmla="*/ 272507 h 357952"/>
                <a:gd name="connsiteX40" fmla="*/ 386928 w 841241"/>
                <a:gd name="connsiteY40" fmla="*/ 273181 h 357952"/>
                <a:gd name="connsiteX41" fmla="*/ 387332 w 841241"/>
                <a:gd name="connsiteY41" fmla="*/ 273585 h 357952"/>
                <a:gd name="connsiteX42" fmla="*/ 388141 w 841241"/>
                <a:gd name="connsiteY42" fmla="*/ 273720 h 357952"/>
                <a:gd name="connsiteX43" fmla="*/ 396497 w 841241"/>
                <a:gd name="connsiteY43" fmla="*/ 274933 h 357952"/>
                <a:gd name="connsiteX44" fmla="*/ 402561 w 841241"/>
                <a:gd name="connsiteY44" fmla="*/ 273181 h 357952"/>
                <a:gd name="connsiteX45" fmla="*/ 408626 w 841241"/>
                <a:gd name="connsiteY45" fmla="*/ 264825 h 357952"/>
                <a:gd name="connsiteX46" fmla="*/ 413478 w 841241"/>
                <a:gd name="connsiteY46" fmla="*/ 257952 h 357952"/>
                <a:gd name="connsiteX47" fmla="*/ 434637 w 841241"/>
                <a:gd name="connsiteY47" fmla="*/ 269138 h 357952"/>
                <a:gd name="connsiteX48" fmla="*/ 435041 w 841241"/>
                <a:gd name="connsiteY48" fmla="*/ 269407 h 357952"/>
                <a:gd name="connsiteX49" fmla="*/ 435446 w 841241"/>
                <a:gd name="connsiteY49" fmla="*/ 269542 h 357952"/>
                <a:gd name="connsiteX50" fmla="*/ 435985 w 841241"/>
                <a:gd name="connsiteY50" fmla="*/ 269542 h 357952"/>
                <a:gd name="connsiteX51" fmla="*/ 452292 w 841241"/>
                <a:gd name="connsiteY51" fmla="*/ 265769 h 357952"/>
                <a:gd name="connsiteX52" fmla="*/ 446227 w 841241"/>
                <a:gd name="connsiteY52" fmla="*/ 238275 h 357952"/>
                <a:gd name="connsiteX53" fmla="*/ 457952 w 841241"/>
                <a:gd name="connsiteY53" fmla="*/ 236523 h 357952"/>
                <a:gd name="connsiteX54" fmla="*/ 458357 w 841241"/>
                <a:gd name="connsiteY54" fmla="*/ 236254 h 357952"/>
                <a:gd name="connsiteX55" fmla="*/ 474799 w 841241"/>
                <a:gd name="connsiteY55" fmla="*/ 210647 h 357952"/>
                <a:gd name="connsiteX56" fmla="*/ 474933 w 841241"/>
                <a:gd name="connsiteY56" fmla="*/ 210243 h 357952"/>
                <a:gd name="connsiteX57" fmla="*/ 474933 w 841241"/>
                <a:gd name="connsiteY57" fmla="*/ 198787 h 357952"/>
                <a:gd name="connsiteX58" fmla="*/ 515095 w 841241"/>
                <a:gd name="connsiteY58" fmla="*/ 200539 h 357952"/>
                <a:gd name="connsiteX59" fmla="*/ 537872 w 841241"/>
                <a:gd name="connsiteY59" fmla="*/ 186928 h 357952"/>
                <a:gd name="connsiteX60" fmla="*/ 553370 w 841241"/>
                <a:gd name="connsiteY60" fmla="*/ 176954 h 357952"/>
                <a:gd name="connsiteX61" fmla="*/ 557279 w 841241"/>
                <a:gd name="connsiteY61" fmla="*/ 178033 h 357952"/>
                <a:gd name="connsiteX62" fmla="*/ 566847 w 841241"/>
                <a:gd name="connsiteY62" fmla="*/ 180054 h 357952"/>
                <a:gd name="connsiteX63" fmla="*/ 588411 w 841241"/>
                <a:gd name="connsiteY63" fmla="*/ 180054 h 357952"/>
                <a:gd name="connsiteX64" fmla="*/ 625068 w 841241"/>
                <a:gd name="connsiteY64" fmla="*/ 136119 h 357952"/>
                <a:gd name="connsiteX65" fmla="*/ 625338 w 841241"/>
                <a:gd name="connsiteY65" fmla="*/ 135715 h 357952"/>
                <a:gd name="connsiteX66" fmla="*/ 625473 w 841241"/>
                <a:gd name="connsiteY66" fmla="*/ 135310 h 357952"/>
                <a:gd name="connsiteX67" fmla="*/ 625473 w 841241"/>
                <a:gd name="connsiteY67" fmla="*/ 134906 h 357952"/>
                <a:gd name="connsiteX68" fmla="*/ 627494 w 841241"/>
                <a:gd name="connsiteY68" fmla="*/ 119812 h 357952"/>
                <a:gd name="connsiteX69" fmla="*/ 637602 w 841241"/>
                <a:gd name="connsiteY69" fmla="*/ 121968 h 357952"/>
                <a:gd name="connsiteX70" fmla="*/ 638141 w 841241"/>
                <a:gd name="connsiteY70" fmla="*/ 122103 h 357952"/>
                <a:gd name="connsiteX71" fmla="*/ 638276 w 841241"/>
                <a:gd name="connsiteY71" fmla="*/ 122103 h 357952"/>
                <a:gd name="connsiteX72" fmla="*/ 638546 w 841241"/>
                <a:gd name="connsiteY72" fmla="*/ 122103 h 357952"/>
                <a:gd name="connsiteX73" fmla="*/ 639085 w 841241"/>
                <a:gd name="connsiteY73" fmla="*/ 121833 h 357952"/>
                <a:gd name="connsiteX74" fmla="*/ 659435 w 841241"/>
                <a:gd name="connsiteY74" fmla="*/ 112534 h 357952"/>
                <a:gd name="connsiteX75" fmla="*/ 658357 w 841241"/>
                <a:gd name="connsiteY75" fmla="*/ 85175 h 357952"/>
                <a:gd name="connsiteX76" fmla="*/ 671430 w 841241"/>
                <a:gd name="connsiteY76" fmla="*/ 85175 h 357952"/>
                <a:gd name="connsiteX77" fmla="*/ 671834 w 841241"/>
                <a:gd name="connsiteY77" fmla="*/ 85041 h 357952"/>
                <a:gd name="connsiteX78" fmla="*/ 672238 w 841241"/>
                <a:gd name="connsiteY78" fmla="*/ 84636 h 357952"/>
                <a:gd name="connsiteX79" fmla="*/ 680055 w 841241"/>
                <a:gd name="connsiteY79" fmla="*/ 78841 h 357952"/>
                <a:gd name="connsiteX80" fmla="*/ 701619 w 841241"/>
                <a:gd name="connsiteY80" fmla="*/ 105526 h 357952"/>
                <a:gd name="connsiteX81" fmla="*/ 702023 w 841241"/>
                <a:gd name="connsiteY81" fmla="*/ 106065 h 357952"/>
                <a:gd name="connsiteX82" fmla="*/ 702562 w 841241"/>
                <a:gd name="connsiteY82" fmla="*/ 106334 h 357952"/>
                <a:gd name="connsiteX83" fmla="*/ 703236 w 841241"/>
                <a:gd name="connsiteY83" fmla="*/ 106334 h 357952"/>
                <a:gd name="connsiteX84" fmla="*/ 792320 w 841241"/>
                <a:gd name="connsiteY84" fmla="*/ 110917 h 357952"/>
                <a:gd name="connsiteX85" fmla="*/ 797980 w 841241"/>
                <a:gd name="connsiteY85" fmla="*/ 120485 h 357952"/>
                <a:gd name="connsiteX86" fmla="*/ 800271 w 841241"/>
                <a:gd name="connsiteY86" fmla="*/ 143531 h 357952"/>
                <a:gd name="connsiteX87" fmla="*/ 800406 w 841241"/>
                <a:gd name="connsiteY87" fmla="*/ 143936 h 357952"/>
                <a:gd name="connsiteX88" fmla="*/ 841241 w 841241"/>
                <a:gd name="connsiteY88" fmla="*/ 188949 h 357952"/>
                <a:gd name="connsiteX89" fmla="*/ 802966 w 841241"/>
                <a:gd name="connsiteY89" fmla="*/ 234097 h 357952"/>
                <a:gd name="connsiteX90" fmla="*/ 787468 w 841241"/>
                <a:gd name="connsiteY90" fmla="*/ 240836 h 357952"/>
                <a:gd name="connsiteX91" fmla="*/ 761457 w 841241"/>
                <a:gd name="connsiteY91" fmla="*/ 265499 h 357952"/>
                <a:gd name="connsiteX92" fmla="*/ 492858 w 841241"/>
                <a:gd name="connsiteY92" fmla="*/ 290701 h 357952"/>
                <a:gd name="connsiteX93" fmla="*/ 492454 w 841241"/>
                <a:gd name="connsiteY93" fmla="*/ 290836 h 357952"/>
                <a:gd name="connsiteX94" fmla="*/ 480190 w 841241"/>
                <a:gd name="connsiteY94" fmla="*/ 300001 h 357952"/>
                <a:gd name="connsiteX95" fmla="*/ 385984 w 841241"/>
                <a:gd name="connsiteY95" fmla="*/ 316712 h 357952"/>
                <a:gd name="connsiteX96" fmla="*/ 385445 w 841241"/>
                <a:gd name="connsiteY96" fmla="*/ 317251 h 357952"/>
                <a:gd name="connsiteX97" fmla="*/ 374933 w 841241"/>
                <a:gd name="connsiteY97" fmla="*/ 356874 h 357952"/>
                <a:gd name="connsiteX98" fmla="*/ 335311 w 841241"/>
                <a:gd name="connsiteY98" fmla="*/ 356874 h 35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841241" h="357952">
                  <a:moveTo>
                    <a:pt x="335311" y="357952"/>
                  </a:moveTo>
                  <a:lnTo>
                    <a:pt x="354044" y="345688"/>
                  </a:lnTo>
                  <a:cubicBezTo>
                    <a:pt x="354313" y="345553"/>
                    <a:pt x="354313" y="345284"/>
                    <a:pt x="354313" y="345014"/>
                  </a:cubicBezTo>
                  <a:lnTo>
                    <a:pt x="351753" y="317790"/>
                  </a:lnTo>
                  <a:cubicBezTo>
                    <a:pt x="351753" y="317386"/>
                    <a:pt x="351483" y="317116"/>
                    <a:pt x="351079" y="317116"/>
                  </a:cubicBezTo>
                  <a:cubicBezTo>
                    <a:pt x="351079" y="317116"/>
                    <a:pt x="65364" y="323181"/>
                    <a:pt x="65364" y="323181"/>
                  </a:cubicBezTo>
                  <a:lnTo>
                    <a:pt x="65364" y="119677"/>
                  </a:lnTo>
                  <a:cubicBezTo>
                    <a:pt x="65364" y="119542"/>
                    <a:pt x="65229" y="119272"/>
                    <a:pt x="65095" y="119138"/>
                  </a:cubicBezTo>
                  <a:lnTo>
                    <a:pt x="64690" y="118733"/>
                  </a:lnTo>
                  <a:cubicBezTo>
                    <a:pt x="50135" y="104717"/>
                    <a:pt x="37736" y="90566"/>
                    <a:pt x="37736" y="88006"/>
                  </a:cubicBezTo>
                  <a:cubicBezTo>
                    <a:pt x="37736" y="83423"/>
                    <a:pt x="41779" y="71564"/>
                    <a:pt x="42723" y="68733"/>
                  </a:cubicBezTo>
                  <a:lnTo>
                    <a:pt x="43127" y="67520"/>
                  </a:lnTo>
                  <a:cubicBezTo>
                    <a:pt x="43262" y="67251"/>
                    <a:pt x="43127" y="66847"/>
                    <a:pt x="42857" y="66712"/>
                  </a:cubicBezTo>
                  <a:lnTo>
                    <a:pt x="41779" y="66038"/>
                  </a:lnTo>
                  <a:cubicBezTo>
                    <a:pt x="26954" y="57413"/>
                    <a:pt x="15229" y="49326"/>
                    <a:pt x="14690" y="47709"/>
                  </a:cubicBezTo>
                  <a:cubicBezTo>
                    <a:pt x="14690" y="45148"/>
                    <a:pt x="7143" y="25607"/>
                    <a:pt x="0" y="8086"/>
                  </a:cubicBezTo>
                  <a:lnTo>
                    <a:pt x="231267" y="0"/>
                  </a:lnTo>
                  <a:lnTo>
                    <a:pt x="246496" y="13881"/>
                  </a:lnTo>
                  <a:cubicBezTo>
                    <a:pt x="245553" y="19138"/>
                    <a:pt x="245553" y="33693"/>
                    <a:pt x="246766" y="57278"/>
                  </a:cubicBezTo>
                  <a:lnTo>
                    <a:pt x="246766" y="57817"/>
                  </a:lnTo>
                  <a:cubicBezTo>
                    <a:pt x="246766" y="57952"/>
                    <a:pt x="246901" y="58086"/>
                    <a:pt x="246901" y="58221"/>
                  </a:cubicBezTo>
                  <a:lnTo>
                    <a:pt x="247305" y="58625"/>
                  </a:lnTo>
                  <a:cubicBezTo>
                    <a:pt x="247575" y="58895"/>
                    <a:pt x="280324" y="91105"/>
                    <a:pt x="283693" y="94475"/>
                  </a:cubicBezTo>
                  <a:cubicBezTo>
                    <a:pt x="284906" y="95687"/>
                    <a:pt x="284906" y="105391"/>
                    <a:pt x="283019" y="116577"/>
                  </a:cubicBezTo>
                  <a:lnTo>
                    <a:pt x="282885" y="117251"/>
                  </a:lnTo>
                  <a:cubicBezTo>
                    <a:pt x="282885" y="117520"/>
                    <a:pt x="282885" y="117655"/>
                    <a:pt x="283019" y="117790"/>
                  </a:cubicBezTo>
                  <a:lnTo>
                    <a:pt x="283558" y="118329"/>
                  </a:lnTo>
                  <a:cubicBezTo>
                    <a:pt x="292453" y="128033"/>
                    <a:pt x="298383" y="132884"/>
                    <a:pt x="301079" y="132884"/>
                  </a:cubicBezTo>
                  <a:cubicBezTo>
                    <a:pt x="304044" y="132884"/>
                    <a:pt x="310243" y="128572"/>
                    <a:pt x="313882" y="125741"/>
                  </a:cubicBezTo>
                  <a:lnTo>
                    <a:pt x="331267" y="138275"/>
                  </a:lnTo>
                  <a:cubicBezTo>
                    <a:pt x="315904" y="158895"/>
                    <a:pt x="318329" y="161321"/>
                    <a:pt x="319408" y="162399"/>
                  </a:cubicBezTo>
                  <a:cubicBezTo>
                    <a:pt x="320081" y="163343"/>
                    <a:pt x="320081" y="172642"/>
                    <a:pt x="318869" y="183558"/>
                  </a:cubicBezTo>
                  <a:lnTo>
                    <a:pt x="318734" y="184636"/>
                  </a:lnTo>
                  <a:cubicBezTo>
                    <a:pt x="318734" y="184906"/>
                    <a:pt x="318869" y="185176"/>
                    <a:pt x="319138" y="185310"/>
                  </a:cubicBezTo>
                  <a:lnTo>
                    <a:pt x="320081" y="185849"/>
                  </a:lnTo>
                  <a:cubicBezTo>
                    <a:pt x="340432" y="196227"/>
                    <a:pt x="369947" y="211591"/>
                    <a:pt x="371834" y="213208"/>
                  </a:cubicBezTo>
                  <a:cubicBezTo>
                    <a:pt x="374529" y="215903"/>
                    <a:pt x="388950" y="235176"/>
                    <a:pt x="389084" y="237736"/>
                  </a:cubicBezTo>
                  <a:cubicBezTo>
                    <a:pt x="389084" y="238814"/>
                    <a:pt x="385041" y="243127"/>
                    <a:pt x="383559" y="244744"/>
                  </a:cubicBezTo>
                  <a:cubicBezTo>
                    <a:pt x="380324" y="248248"/>
                    <a:pt x="378842" y="249731"/>
                    <a:pt x="378842" y="251483"/>
                  </a:cubicBezTo>
                  <a:cubicBezTo>
                    <a:pt x="378842" y="253504"/>
                    <a:pt x="383154" y="264017"/>
                    <a:pt x="386658" y="272507"/>
                  </a:cubicBezTo>
                  <a:lnTo>
                    <a:pt x="386928" y="273181"/>
                  </a:lnTo>
                  <a:cubicBezTo>
                    <a:pt x="387063" y="273316"/>
                    <a:pt x="387197" y="273585"/>
                    <a:pt x="387332" y="273585"/>
                  </a:cubicBezTo>
                  <a:lnTo>
                    <a:pt x="388141" y="273720"/>
                  </a:lnTo>
                  <a:cubicBezTo>
                    <a:pt x="389488" y="274124"/>
                    <a:pt x="393127" y="274933"/>
                    <a:pt x="396497" y="274933"/>
                  </a:cubicBezTo>
                  <a:cubicBezTo>
                    <a:pt x="399327" y="274933"/>
                    <a:pt x="401348" y="274394"/>
                    <a:pt x="402561" y="273181"/>
                  </a:cubicBezTo>
                  <a:cubicBezTo>
                    <a:pt x="403909" y="271833"/>
                    <a:pt x="406200" y="268464"/>
                    <a:pt x="408626" y="264825"/>
                  </a:cubicBezTo>
                  <a:cubicBezTo>
                    <a:pt x="410243" y="262399"/>
                    <a:pt x="412400" y="259300"/>
                    <a:pt x="413478" y="257952"/>
                  </a:cubicBezTo>
                  <a:cubicBezTo>
                    <a:pt x="416039" y="258356"/>
                    <a:pt x="425877" y="263478"/>
                    <a:pt x="434637" y="269138"/>
                  </a:cubicBezTo>
                  <a:lnTo>
                    <a:pt x="435041" y="269407"/>
                  </a:lnTo>
                  <a:cubicBezTo>
                    <a:pt x="435176" y="269542"/>
                    <a:pt x="435311" y="269542"/>
                    <a:pt x="435446" y="269542"/>
                  </a:cubicBezTo>
                  <a:cubicBezTo>
                    <a:pt x="435446" y="269542"/>
                    <a:pt x="435985" y="269542"/>
                    <a:pt x="435985" y="269542"/>
                  </a:cubicBezTo>
                  <a:cubicBezTo>
                    <a:pt x="439084" y="269542"/>
                    <a:pt x="449192" y="269003"/>
                    <a:pt x="452292" y="265769"/>
                  </a:cubicBezTo>
                  <a:cubicBezTo>
                    <a:pt x="453235" y="264825"/>
                    <a:pt x="455931" y="262130"/>
                    <a:pt x="446227" y="238275"/>
                  </a:cubicBezTo>
                  <a:lnTo>
                    <a:pt x="457952" y="236523"/>
                  </a:lnTo>
                  <a:cubicBezTo>
                    <a:pt x="458087" y="236523"/>
                    <a:pt x="458357" y="236389"/>
                    <a:pt x="458357" y="236254"/>
                  </a:cubicBezTo>
                  <a:lnTo>
                    <a:pt x="474799" y="210647"/>
                  </a:lnTo>
                  <a:cubicBezTo>
                    <a:pt x="474933" y="210512"/>
                    <a:pt x="474933" y="210378"/>
                    <a:pt x="474933" y="210243"/>
                  </a:cubicBezTo>
                  <a:lnTo>
                    <a:pt x="474933" y="198787"/>
                  </a:lnTo>
                  <a:cubicBezTo>
                    <a:pt x="484637" y="199192"/>
                    <a:pt x="512804" y="200539"/>
                    <a:pt x="515095" y="200539"/>
                  </a:cubicBezTo>
                  <a:cubicBezTo>
                    <a:pt x="516847" y="200539"/>
                    <a:pt x="520621" y="198248"/>
                    <a:pt x="537872" y="186928"/>
                  </a:cubicBezTo>
                  <a:cubicBezTo>
                    <a:pt x="543801" y="183019"/>
                    <a:pt x="552427" y="177359"/>
                    <a:pt x="553370" y="176954"/>
                  </a:cubicBezTo>
                  <a:cubicBezTo>
                    <a:pt x="553640" y="176954"/>
                    <a:pt x="555931" y="177628"/>
                    <a:pt x="557279" y="178033"/>
                  </a:cubicBezTo>
                  <a:cubicBezTo>
                    <a:pt x="560648" y="178976"/>
                    <a:pt x="564287" y="180054"/>
                    <a:pt x="566847" y="180054"/>
                  </a:cubicBezTo>
                  <a:lnTo>
                    <a:pt x="588411" y="180054"/>
                  </a:lnTo>
                  <a:cubicBezTo>
                    <a:pt x="589624" y="180054"/>
                    <a:pt x="591376" y="180054"/>
                    <a:pt x="625068" y="136119"/>
                  </a:cubicBezTo>
                  <a:lnTo>
                    <a:pt x="625338" y="135715"/>
                  </a:lnTo>
                  <a:cubicBezTo>
                    <a:pt x="625473" y="135580"/>
                    <a:pt x="625473" y="135445"/>
                    <a:pt x="625473" y="135310"/>
                  </a:cubicBezTo>
                  <a:lnTo>
                    <a:pt x="625473" y="134906"/>
                  </a:lnTo>
                  <a:cubicBezTo>
                    <a:pt x="626012" y="128706"/>
                    <a:pt x="626955" y="121968"/>
                    <a:pt x="627494" y="119812"/>
                  </a:cubicBezTo>
                  <a:cubicBezTo>
                    <a:pt x="629516" y="119946"/>
                    <a:pt x="633829" y="120890"/>
                    <a:pt x="637602" y="121968"/>
                  </a:cubicBezTo>
                  <a:lnTo>
                    <a:pt x="638141" y="122103"/>
                  </a:lnTo>
                  <a:cubicBezTo>
                    <a:pt x="638141" y="122103"/>
                    <a:pt x="638276" y="122103"/>
                    <a:pt x="638276" y="122103"/>
                  </a:cubicBezTo>
                  <a:cubicBezTo>
                    <a:pt x="638411" y="122103"/>
                    <a:pt x="638411" y="122103"/>
                    <a:pt x="638546" y="122103"/>
                  </a:cubicBezTo>
                  <a:lnTo>
                    <a:pt x="639085" y="121833"/>
                  </a:lnTo>
                  <a:cubicBezTo>
                    <a:pt x="651618" y="116577"/>
                    <a:pt x="658357" y="113477"/>
                    <a:pt x="659435" y="112534"/>
                  </a:cubicBezTo>
                  <a:cubicBezTo>
                    <a:pt x="660244" y="111725"/>
                    <a:pt x="661322" y="110647"/>
                    <a:pt x="658357" y="85175"/>
                  </a:cubicBezTo>
                  <a:lnTo>
                    <a:pt x="671430" y="85175"/>
                  </a:lnTo>
                  <a:cubicBezTo>
                    <a:pt x="671564" y="85175"/>
                    <a:pt x="671699" y="85175"/>
                    <a:pt x="671834" y="85041"/>
                  </a:cubicBezTo>
                  <a:lnTo>
                    <a:pt x="672238" y="84636"/>
                  </a:lnTo>
                  <a:cubicBezTo>
                    <a:pt x="675203" y="81941"/>
                    <a:pt x="678573" y="79245"/>
                    <a:pt x="680055" y="78841"/>
                  </a:cubicBezTo>
                  <a:cubicBezTo>
                    <a:pt x="682481" y="80728"/>
                    <a:pt x="691915" y="92318"/>
                    <a:pt x="701619" y="105526"/>
                  </a:cubicBezTo>
                  <a:lnTo>
                    <a:pt x="702023" y="106065"/>
                  </a:lnTo>
                  <a:cubicBezTo>
                    <a:pt x="702157" y="106200"/>
                    <a:pt x="702292" y="106334"/>
                    <a:pt x="702562" y="106334"/>
                  </a:cubicBezTo>
                  <a:lnTo>
                    <a:pt x="703236" y="106334"/>
                  </a:lnTo>
                  <a:cubicBezTo>
                    <a:pt x="704044" y="106334"/>
                    <a:pt x="789489" y="110917"/>
                    <a:pt x="792320" y="110917"/>
                  </a:cubicBezTo>
                  <a:cubicBezTo>
                    <a:pt x="792858" y="111186"/>
                    <a:pt x="795554" y="115095"/>
                    <a:pt x="797980" y="120485"/>
                  </a:cubicBezTo>
                  <a:lnTo>
                    <a:pt x="800271" y="143531"/>
                  </a:lnTo>
                  <a:cubicBezTo>
                    <a:pt x="800271" y="143666"/>
                    <a:pt x="800406" y="143801"/>
                    <a:pt x="800406" y="143936"/>
                  </a:cubicBezTo>
                  <a:lnTo>
                    <a:pt x="841241" y="188949"/>
                  </a:lnTo>
                  <a:lnTo>
                    <a:pt x="802966" y="234097"/>
                  </a:lnTo>
                  <a:cubicBezTo>
                    <a:pt x="790028" y="237197"/>
                    <a:pt x="787737" y="239219"/>
                    <a:pt x="787468" y="240836"/>
                  </a:cubicBezTo>
                  <a:cubicBezTo>
                    <a:pt x="785716" y="243262"/>
                    <a:pt x="772912" y="255256"/>
                    <a:pt x="761457" y="265499"/>
                  </a:cubicBezTo>
                  <a:lnTo>
                    <a:pt x="492858" y="290701"/>
                  </a:lnTo>
                  <a:cubicBezTo>
                    <a:pt x="492723" y="290701"/>
                    <a:pt x="492588" y="290701"/>
                    <a:pt x="492454" y="290836"/>
                  </a:cubicBezTo>
                  <a:lnTo>
                    <a:pt x="480190" y="300001"/>
                  </a:lnTo>
                  <a:lnTo>
                    <a:pt x="385984" y="316712"/>
                  </a:lnTo>
                  <a:cubicBezTo>
                    <a:pt x="385715" y="316712"/>
                    <a:pt x="385580" y="316982"/>
                    <a:pt x="385445" y="317251"/>
                  </a:cubicBezTo>
                  <a:lnTo>
                    <a:pt x="374933" y="356874"/>
                  </a:lnTo>
                  <a:lnTo>
                    <a:pt x="335311" y="356874"/>
                  </a:lnTo>
                  <a:close/>
                </a:path>
              </a:pathLst>
            </a:custGeom>
            <a:grpFill/>
            <a:ln w="12700" cap="flat">
              <a:solidFill>
                <a:schemeClr val="bg1"/>
              </a:solidFill>
              <a:prstDash val="solid"/>
              <a:miter/>
            </a:ln>
          </p:spPr>
          <p:txBody>
            <a:bodyPr rtlCol="0" anchor="ctr"/>
            <a:lstStyle/>
            <a:p>
              <a:endParaRPr lang="en-US"/>
            </a:p>
          </p:txBody>
        </p:sp>
        <p:sp>
          <p:nvSpPr>
            <p:cNvPr id="39" name="Freeform 31">
              <a:extLst>
                <a:ext uri="{FF2B5EF4-FFF2-40B4-BE49-F238E27FC236}">
                  <a16:creationId xmlns:a16="http://schemas.microsoft.com/office/drawing/2014/main" id="{B9B112E8-FF56-1FB4-8A4B-9E7F9789CFCF}"/>
                </a:ext>
              </a:extLst>
            </p:cNvPr>
            <p:cNvSpPr/>
            <p:nvPr/>
          </p:nvSpPr>
          <p:spPr>
            <a:xfrm>
              <a:off x="7521192" y="2501334"/>
              <a:ext cx="507413" cy="252156"/>
            </a:xfrm>
            <a:custGeom>
              <a:avLst/>
              <a:gdLst>
                <a:gd name="connsiteX0" fmla="*/ 113882 w 507413"/>
                <a:gd name="connsiteY0" fmla="*/ 242723 h 252156"/>
                <a:gd name="connsiteX1" fmla="*/ 117655 w 507413"/>
                <a:gd name="connsiteY1" fmla="*/ 169273 h 252156"/>
                <a:gd name="connsiteX2" fmla="*/ 117116 w 507413"/>
                <a:gd name="connsiteY2" fmla="*/ 168599 h 252156"/>
                <a:gd name="connsiteX3" fmla="*/ 0 w 507413"/>
                <a:gd name="connsiteY3" fmla="*/ 156065 h 252156"/>
                <a:gd name="connsiteX4" fmla="*/ 14690 w 507413"/>
                <a:gd name="connsiteY4" fmla="*/ 0 h 252156"/>
                <a:gd name="connsiteX5" fmla="*/ 331806 w 507413"/>
                <a:gd name="connsiteY5" fmla="*/ 20755 h 252156"/>
                <a:gd name="connsiteX6" fmla="*/ 342319 w 507413"/>
                <a:gd name="connsiteY6" fmla="*/ 33154 h 252156"/>
                <a:gd name="connsiteX7" fmla="*/ 402426 w 507413"/>
                <a:gd name="connsiteY7" fmla="*/ 36793 h 252156"/>
                <a:gd name="connsiteX8" fmla="*/ 444879 w 507413"/>
                <a:gd name="connsiteY8" fmla="*/ 65634 h 252156"/>
                <a:gd name="connsiteX9" fmla="*/ 453100 w 507413"/>
                <a:gd name="connsiteY9" fmla="*/ 80728 h 252156"/>
                <a:gd name="connsiteX10" fmla="*/ 461995 w 507413"/>
                <a:gd name="connsiteY10" fmla="*/ 97035 h 252156"/>
                <a:gd name="connsiteX11" fmla="*/ 460513 w 507413"/>
                <a:gd name="connsiteY11" fmla="*/ 107952 h 252156"/>
                <a:gd name="connsiteX12" fmla="*/ 458896 w 507413"/>
                <a:gd name="connsiteY12" fmla="*/ 121025 h 252156"/>
                <a:gd name="connsiteX13" fmla="*/ 469947 w 507413"/>
                <a:gd name="connsiteY13" fmla="*/ 129246 h 252156"/>
                <a:gd name="connsiteX14" fmla="*/ 478303 w 507413"/>
                <a:gd name="connsiteY14" fmla="*/ 133558 h 252156"/>
                <a:gd name="connsiteX15" fmla="*/ 477898 w 507413"/>
                <a:gd name="connsiteY15" fmla="*/ 139758 h 252156"/>
                <a:gd name="connsiteX16" fmla="*/ 478842 w 507413"/>
                <a:gd name="connsiteY16" fmla="*/ 181941 h 252156"/>
                <a:gd name="connsiteX17" fmla="*/ 507413 w 507413"/>
                <a:gd name="connsiteY17" fmla="*/ 252157 h 252156"/>
                <a:gd name="connsiteX18" fmla="*/ 507413 w 507413"/>
                <a:gd name="connsiteY18" fmla="*/ 252157 h 252156"/>
                <a:gd name="connsiteX19" fmla="*/ 113882 w 507413"/>
                <a:gd name="connsiteY19" fmla="*/ 242723 h 25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413" h="252156">
                  <a:moveTo>
                    <a:pt x="113882" y="242723"/>
                  </a:moveTo>
                  <a:lnTo>
                    <a:pt x="117655" y="169273"/>
                  </a:lnTo>
                  <a:cubicBezTo>
                    <a:pt x="117655" y="168868"/>
                    <a:pt x="117386" y="168599"/>
                    <a:pt x="117116" y="168599"/>
                  </a:cubicBezTo>
                  <a:lnTo>
                    <a:pt x="0" y="156065"/>
                  </a:lnTo>
                  <a:lnTo>
                    <a:pt x="14690" y="0"/>
                  </a:lnTo>
                  <a:lnTo>
                    <a:pt x="331806" y="20755"/>
                  </a:lnTo>
                  <a:cubicBezTo>
                    <a:pt x="338680" y="33154"/>
                    <a:pt x="341510" y="33154"/>
                    <a:pt x="342319" y="33154"/>
                  </a:cubicBezTo>
                  <a:cubicBezTo>
                    <a:pt x="348114" y="33154"/>
                    <a:pt x="399057" y="35040"/>
                    <a:pt x="402426" y="36793"/>
                  </a:cubicBezTo>
                  <a:cubicBezTo>
                    <a:pt x="404448" y="38814"/>
                    <a:pt x="435176" y="59165"/>
                    <a:pt x="444879" y="65634"/>
                  </a:cubicBezTo>
                  <a:cubicBezTo>
                    <a:pt x="445688" y="67925"/>
                    <a:pt x="448114" y="72372"/>
                    <a:pt x="453100" y="80728"/>
                  </a:cubicBezTo>
                  <a:cubicBezTo>
                    <a:pt x="456200" y="85984"/>
                    <a:pt x="461861" y="95553"/>
                    <a:pt x="461995" y="97035"/>
                  </a:cubicBezTo>
                  <a:cubicBezTo>
                    <a:pt x="461995" y="98518"/>
                    <a:pt x="461321" y="103369"/>
                    <a:pt x="460513" y="107952"/>
                  </a:cubicBezTo>
                  <a:cubicBezTo>
                    <a:pt x="459704" y="113477"/>
                    <a:pt x="458896" y="118733"/>
                    <a:pt x="458896" y="121025"/>
                  </a:cubicBezTo>
                  <a:cubicBezTo>
                    <a:pt x="458896" y="124394"/>
                    <a:pt x="463073" y="126281"/>
                    <a:pt x="469947" y="129246"/>
                  </a:cubicBezTo>
                  <a:cubicBezTo>
                    <a:pt x="471968" y="130054"/>
                    <a:pt x="477898" y="132615"/>
                    <a:pt x="478303" y="133558"/>
                  </a:cubicBezTo>
                  <a:cubicBezTo>
                    <a:pt x="478303" y="134097"/>
                    <a:pt x="477898" y="139758"/>
                    <a:pt x="477898" y="139758"/>
                  </a:cubicBezTo>
                  <a:cubicBezTo>
                    <a:pt x="476146" y="168868"/>
                    <a:pt x="476416" y="179515"/>
                    <a:pt x="478842" y="181941"/>
                  </a:cubicBezTo>
                  <a:cubicBezTo>
                    <a:pt x="481537" y="184906"/>
                    <a:pt x="507009" y="247170"/>
                    <a:pt x="507413" y="252157"/>
                  </a:cubicBezTo>
                  <a:cubicBezTo>
                    <a:pt x="507413" y="252157"/>
                    <a:pt x="507413" y="252157"/>
                    <a:pt x="507413" y="252157"/>
                  </a:cubicBezTo>
                  <a:lnTo>
                    <a:pt x="113882" y="242723"/>
                  </a:lnTo>
                  <a:close/>
                </a:path>
              </a:pathLst>
            </a:custGeom>
            <a:grpFill/>
            <a:ln w="12700" cap="flat">
              <a:solidFill>
                <a:schemeClr val="bg1"/>
              </a:solidFill>
              <a:prstDash val="solid"/>
              <a:miter/>
            </a:ln>
          </p:spPr>
          <p:txBody>
            <a:bodyPr rtlCol="0" anchor="ctr"/>
            <a:lstStyle/>
            <a:p>
              <a:endParaRPr lang="en-US"/>
            </a:p>
          </p:txBody>
        </p:sp>
        <p:sp>
          <p:nvSpPr>
            <p:cNvPr id="40" name="Freeform 32">
              <a:extLst>
                <a:ext uri="{FF2B5EF4-FFF2-40B4-BE49-F238E27FC236}">
                  <a16:creationId xmlns:a16="http://schemas.microsoft.com/office/drawing/2014/main" id="{B99D4532-9540-BF96-4569-8A504C96F710}"/>
                </a:ext>
              </a:extLst>
            </p:cNvPr>
            <p:cNvSpPr/>
            <p:nvPr/>
          </p:nvSpPr>
          <p:spPr>
            <a:xfrm>
              <a:off x="8991006" y="2655242"/>
              <a:ext cx="284367" cy="130997"/>
            </a:xfrm>
            <a:custGeom>
              <a:avLst/>
              <a:gdLst>
                <a:gd name="connsiteX0" fmla="*/ 256065 w 284367"/>
                <a:gd name="connsiteY0" fmla="*/ 130998 h 130997"/>
                <a:gd name="connsiteX1" fmla="*/ 255257 w 284367"/>
                <a:gd name="connsiteY1" fmla="*/ 129515 h 130997"/>
                <a:gd name="connsiteX2" fmla="*/ 252831 w 284367"/>
                <a:gd name="connsiteY2" fmla="*/ 128976 h 130997"/>
                <a:gd name="connsiteX3" fmla="*/ 247035 w 284367"/>
                <a:gd name="connsiteY3" fmla="*/ 129380 h 130997"/>
                <a:gd name="connsiteX4" fmla="*/ 244206 w 284367"/>
                <a:gd name="connsiteY4" fmla="*/ 129650 h 130997"/>
                <a:gd name="connsiteX5" fmla="*/ 244206 w 284367"/>
                <a:gd name="connsiteY5" fmla="*/ 126415 h 130997"/>
                <a:gd name="connsiteX6" fmla="*/ 243936 w 284367"/>
                <a:gd name="connsiteY6" fmla="*/ 121564 h 130997"/>
                <a:gd name="connsiteX7" fmla="*/ 242588 w 284367"/>
                <a:gd name="connsiteY7" fmla="*/ 107278 h 130997"/>
                <a:gd name="connsiteX8" fmla="*/ 237602 w 284367"/>
                <a:gd name="connsiteY8" fmla="*/ 105256 h 130997"/>
                <a:gd name="connsiteX9" fmla="*/ 234502 w 284367"/>
                <a:gd name="connsiteY9" fmla="*/ 105391 h 130997"/>
                <a:gd name="connsiteX10" fmla="*/ 232346 w 284367"/>
                <a:gd name="connsiteY10" fmla="*/ 105391 h 130997"/>
                <a:gd name="connsiteX11" fmla="*/ 228302 w 284367"/>
                <a:gd name="connsiteY11" fmla="*/ 108086 h 130997"/>
                <a:gd name="connsiteX12" fmla="*/ 227359 w 284367"/>
                <a:gd name="connsiteY12" fmla="*/ 109030 h 130997"/>
                <a:gd name="connsiteX13" fmla="*/ 218868 w 284367"/>
                <a:gd name="connsiteY13" fmla="*/ 104043 h 130997"/>
                <a:gd name="connsiteX14" fmla="*/ 213882 w 284367"/>
                <a:gd name="connsiteY14" fmla="*/ 99192 h 130997"/>
                <a:gd name="connsiteX15" fmla="*/ 210108 w 284367"/>
                <a:gd name="connsiteY15" fmla="*/ 95553 h 130997"/>
                <a:gd name="connsiteX16" fmla="*/ 211052 w 284367"/>
                <a:gd name="connsiteY16" fmla="*/ 91510 h 130997"/>
                <a:gd name="connsiteX17" fmla="*/ 212669 w 284367"/>
                <a:gd name="connsiteY17" fmla="*/ 85849 h 130997"/>
                <a:gd name="connsiteX18" fmla="*/ 212804 w 284367"/>
                <a:gd name="connsiteY18" fmla="*/ 82749 h 130997"/>
                <a:gd name="connsiteX19" fmla="*/ 211995 w 284367"/>
                <a:gd name="connsiteY19" fmla="*/ 76550 h 130997"/>
                <a:gd name="connsiteX20" fmla="*/ 209030 w 284367"/>
                <a:gd name="connsiteY20" fmla="*/ 74933 h 130997"/>
                <a:gd name="connsiteX21" fmla="*/ 205930 w 284367"/>
                <a:gd name="connsiteY21" fmla="*/ 73046 h 130997"/>
                <a:gd name="connsiteX22" fmla="*/ 208626 w 284367"/>
                <a:gd name="connsiteY22" fmla="*/ 70755 h 130997"/>
                <a:gd name="connsiteX23" fmla="*/ 210782 w 284367"/>
                <a:gd name="connsiteY23" fmla="*/ 69272 h 130997"/>
                <a:gd name="connsiteX24" fmla="*/ 207817 w 284367"/>
                <a:gd name="connsiteY24" fmla="*/ 50674 h 130997"/>
                <a:gd name="connsiteX25" fmla="*/ 204583 w 284367"/>
                <a:gd name="connsiteY25" fmla="*/ 48922 h 130997"/>
                <a:gd name="connsiteX26" fmla="*/ 203504 w 284367"/>
                <a:gd name="connsiteY26" fmla="*/ 48922 h 130997"/>
                <a:gd name="connsiteX27" fmla="*/ 202696 w 284367"/>
                <a:gd name="connsiteY27" fmla="*/ 48922 h 130997"/>
                <a:gd name="connsiteX28" fmla="*/ 202157 w 284367"/>
                <a:gd name="connsiteY28" fmla="*/ 48922 h 130997"/>
                <a:gd name="connsiteX29" fmla="*/ 202157 w 284367"/>
                <a:gd name="connsiteY29" fmla="*/ 40297 h 130997"/>
                <a:gd name="connsiteX30" fmla="*/ 204718 w 284367"/>
                <a:gd name="connsiteY30" fmla="*/ 36388 h 130997"/>
                <a:gd name="connsiteX31" fmla="*/ 206604 w 284367"/>
                <a:gd name="connsiteY31" fmla="*/ 34636 h 130997"/>
                <a:gd name="connsiteX32" fmla="*/ 218195 w 284367"/>
                <a:gd name="connsiteY32" fmla="*/ 16173 h 130997"/>
                <a:gd name="connsiteX33" fmla="*/ 209839 w 284367"/>
                <a:gd name="connsiteY33" fmla="*/ 10917 h 130997"/>
                <a:gd name="connsiteX34" fmla="*/ 202696 w 284367"/>
                <a:gd name="connsiteY34" fmla="*/ 18733 h 130997"/>
                <a:gd name="connsiteX35" fmla="*/ 200539 w 284367"/>
                <a:gd name="connsiteY35" fmla="*/ 21429 h 130997"/>
                <a:gd name="connsiteX36" fmla="*/ 198922 w 284367"/>
                <a:gd name="connsiteY36" fmla="*/ 22102 h 130997"/>
                <a:gd name="connsiteX37" fmla="*/ 194744 w 284367"/>
                <a:gd name="connsiteY37" fmla="*/ 24124 h 130997"/>
                <a:gd name="connsiteX38" fmla="*/ 181672 w 284367"/>
                <a:gd name="connsiteY38" fmla="*/ 39353 h 130997"/>
                <a:gd name="connsiteX39" fmla="*/ 183019 w 284367"/>
                <a:gd name="connsiteY39" fmla="*/ 42588 h 130997"/>
                <a:gd name="connsiteX40" fmla="*/ 185041 w 284367"/>
                <a:gd name="connsiteY40" fmla="*/ 47979 h 130997"/>
                <a:gd name="connsiteX41" fmla="*/ 188545 w 284367"/>
                <a:gd name="connsiteY41" fmla="*/ 89084 h 130997"/>
                <a:gd name="connsiteX42" fmla="*/ 196496 w 284367"/>
                <a:gd name="connsiteY42" fmla="*/ 98113 h 130997"/>
                <a:gd name="connsiteX43" fmla="*/ 201753 w 284367"/>
                <a:gd name="connsiteY43" fmla="*/ 103639 h 130997"/>
                <a:gd name="connsiteX44" fmla="*/ 201483 w 284367"/>
                <a:gd name="connsiteY44" fmla="*/ 103639 h 130997"/>
                <a:gd name="connsiteX45" fmla="*/ 199731 w 284367"/>
                <a:gd name="connsiteY45" fmla="*/ 103504 h 130997"/>
                <a:gd name="connsiteX46" fmla="*/ 197844 w 284367"/>
                <a:gd name="connsiteY46" fmla="*/ 103369 h 130997"/>
                <a:gd name="connsiteX47" fmla="*/ 196362 w 284367"/>
                <a:gd name="connsiteY47" fmla="*/ 103774 h 130997"/>
                <a:gd name="connsiteX48" fmla="*/ 196092 w 284367"/>
                <a:gd name="connsiteY48" fmla="*/ 108491 h 130997"/>
                <a:gd name="connsiteX49" fmla="*/ 196227 w 284367"/>
                <a:gd name="connsiteY49" fmla="*/ 110243 h 130997"/>
                <a:gd name="connsiteX50" fmla="*/ 199461 w 284367"/>
                <a:gd name="connsiteY50" fmla="*/ 113073 h 130997"/>
                <a:gd name="connsiteX51" fmla="*/ 202696 w 284367"/>
                <a:gd name="connsiteY51" fmla="*/ 115095 h 130997"/>
                <a:gd name="connsiteX52" fmla="*/ 210243 w 284367"/>
                <a:gd name="connsiteY52" fmla="*/ 126281 h 130997"/>
                <a:gd name="connsiteX53" fmla="*/ 201213 w 284367"/>
                <a:gd name="connsiteY53" fmla="*/ 121698 h 130997"/>
                <a:gd name="connsiteX54" fmla="*/ 189488 w 284367"/>
                <a:gd name="connsiteY54" fmla="*/ 116038 h 130997"/>
                <a:gd name="connsiteX55" fmla="*/ 176955 w 284367"/>
                <a:gd name="connsiteY55" fmla="*/ 119272 h 130997"/>
                <a:gd name="connsiteX56" fmla="*/ 176011 w 284367"/>
                <a:gd name="connsiteY56" fmla="*/ 121968 h 130997"/>
                <a:gd name="connsiteX57" fmla="*/ 165230 w 284367"/>
                <a:gd name="connsiteY57" fmla="*/ 114555 h 130997"/>
                <a:gd name="connsiteX58" fmla="*/ 163343 w 284367"/>
                <a:gd name="connsiteY58" fmla="*/ 113747 h 130997"/>
                <a:gd name="connsiteX59" fmla="*/ 157682 w 284367"/>
                <a:gd name="connsiteY59" fmla="*/ 115364 h 130997"/>
                <a:gd name="connsiteX60" fmla="*/ 150000 w 284367"/>
                <a:gd name="connsiteY60" fmla="*/ 117655 h 130997"/>
                <a:gd name="connsiteX61" fmla="*/ 157817 w 284367"/>
                <a:gd name="connsiteY61" fmla="*/ 94744 h 130997"/>
                <a:gd name="connsiteX62" fmla="*/ 163343 w 284367"/>
                <a:gd name="connsiteY62" fmla="*/ 78302 h 130997"/>
                <a:gd name="connsiteX63" fmla="*/ 130593 w 284367"/>
                <a:gd name="connsiteY63" fmla="*/ 64421 h 130997"/>
                <a:gd name="connsiteX64" fmla="*/ 128033 w 284367"/>
                <a:gd name="connsiteY64" fmla="*/ 52291 h 130997"/>
                <a:gd name="connsiteX65" fmla="*/ 111725 w 284367"/>
                <a:gd name="connsiteY65" fmla="*/ 47439 h 130997"/>
                <a:gd name="connsiteX66" fmla="*/ 105121 w 284367"/>
                <a:gd name="connsiteY66" fmla="*/ 36119 h 130997"/>
                <a:gd name="connsiteX67" fmla="*/ 101078 w 284367"/>
                <a:gd name="connsiteY67" fmla="*/ 35175 h 130997"/>
                <a:gd name="connsiteX68" fmla="*/ 70351 w 284367"/>
                <a:gd name="connsiteY68" fmla="*/ 39084 h 130997"/>
                <a:gd name="connsiteX69" fmla="*/ 62938 w 284367"/>
                <a:gd name="connsiteY69" fmla="*/ 40162 h 130997"/>
                <a:gd name="connsiteX70" fmla="*/ 56874 w 284367"/>
                <a:gd name="connsiteY70" fmla="*/ 37871 h 130997"/>
                <a:gd name="connsiteX71" fmla="*/ 50270 w 284367"/>
                <a:gd name="connsiteY71" fmla="*/ 35580 h 130997"/>
                <a:gd name="connsiteX72" fmla="*/ 9838 w 284367"/>
                <a:gd name="connsiteY72" fmla="*/ 66712 h 130997"/>
                <a:gd name="connsiteX73" fmla="*/ 0 w 284367"/>
                <a:gd name="connsiteY73" fmla="*/ 36523 h 130997"/>
                <a:gd name="connsiteX74" fmla="*/ 214151 w 284367"/>
                <a:gd name="connsiteY74" fmla="*/ 0 h 130997"/>
                <a:gd name="connsiteX75" fmla="*/ 241375 w 284367"/>
                <a:gd name="connsiteY75" fmla="*/ 87197 h 130997"/>
                <a:gd name="connsiteX76" fmla="*/ 241780 w 284367"/>
                <a:gd name="connsiteY76" fmla="*/ 88410 h 130997"/>
                <a:gd name="connsiteX77" fmla="*/ 242453 w 284367"/>
                <a:gd name="connsiteY77" fmla="*/ 88814 h 130997"/>
                <a:gd name="connsiteX78" fmla="*/ 242588 w 284367"/>
                <a:gd name="connsiteY78" fmla="*/ 88814 h 130997"/>
                <a:gd name="connsiteX79" fmla="*/ 284367 w 284367"/>
                <a:gd name="connsiteY79" fmla="*/ 82210 h 130997"/>
                <a:gd name="connsiteX80" fmla="*/ 284367 w 284367"/>
                <a:gd name="connsiteY80" fmla="*/ 82345 h 130997"/>
                <a:gd name="connsiteX81" fmla="*/ 273855 w 284367"/>
                <a:gd name="connsiteY81" fmla="*/ 122642 h 130997"/>
                <a:gd name="connsiteX82" fmla="*/ 256065 w 284367"/>
                <a:gd name="connsiteY82" fmla="*/ 130998 h 1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84367" h="130997">
                  <a:moveTo>
                    <a:pt x="256065" y="130998"/>
                  </a:moveTo>
                  <a:cubicBezTo>
                    <a:pt x="255661" y="130054"/>
                    <a:pt x="255391" y="129785"/>
                    <a:pt x="255257" y="129515"/>
                  </a:cubicBezTo>
                  <a:cubicBezTo>
                    <a:pt x="254852" y="129111"/>
                    <a:pt x="254178" y="128976"/>
                    <a:pt x="252831" y="128976"/>
                  </a:cubicBezTo>
                  <a:cubicBezTo>
                    <a:pt x="251214" y="128976"/>
                    <a:pt x="248922" y="129246"/>
                    <a:pt x="247035" y="129380"/>
                  </a:cubicBezTo>
                  <a:cubicBezTo>
                    <a:pt x="245823" y="129515"/>
                    <a:pt x="244744" y="129650"/>
                    <a:pt x="244206" y="129650"/>
                  </a:cubicBezTo>
                  <a:cubicBezTo>
                    <a:pt x="243936" y="129380"/>
                    <a:pt x="244071" y="127494"/>
                    <a:pt x="244206" y="126415"/>
                  </a:cubicBezTo>
                  <a:cubicBezTo>
                    <a:pt x="244340" y="124663"/>
                    <a:pt x="244475" y="122777"/>
                    <a:pt x="243936" y="121564"/>
                  </a:cubicBezTo>
                  <a:cubicBezTo>
                    <a:pt x="242992" y="119272"/>
                    <a:pt x="242588" y="109434"/>
                    <a:pt x="242588" y="107278"/>
                  </a:cubicBezTo>
                  <a:cubicBezTo>
                    <a:pt x="242588" y="105256"/>
                    <a:pt x="239219" y="105256"/>
                    <a:pt x="237602" y="105256"/>
                  </a:cubicBezTo>
                  <a:cubicBezTo>
                    <a:pt x="236658" y="105256"/>
                    <a:pt x="235580" y="105256"/>
                    <a:pt x="234502" y="105391"/>
                  </a:cubicBezTo>
                  <a:cubicBezTo>
                    <a:pt x="233693" y="105391"/>
                    <a:pt x="232885" y="105391"/>
                    <a:pt x="232346" y="105391"/>
                  </a:cubicBezTo>
                  <a:cubicBezTo>
                    <a:pt x="230189" y="105391"/>
                    <a:pt x="229111" y="106873"/>
                    <a:pt x="228302" y="108086"/>
                  </a:cubicBezTo>
                  <a:cubicBezTo>
                    <a:pt x="228033" y="108491"/>
                    <a:pt x="227629" y="109030"/>
                    <a:pt x="227359" y="109030"/>
                  </a:cubicBezTo>
                  <a:cubicBezTo>
                    <a:pt x="226415" y="109030"/>
                    <a:pt x="221025" y="106334"/>
                    <a:pt x="218868" y="104043"/>
                  </a:cubicBezTo>
                  <a:cubicBezTo>
                    <a:pt x="217655" y="102830"/>
                    <a:pt x="215769" y="100944"/>
                    <a:pt x="213882" y="99192"/>
                  </a:cubicBezTo>
                  <a:cubicBezTo>
                    <a:pt x="212399" y="97709"/>
                    <a:pt x="210917" y="96361"/>
                    <a:pt x="210108" y="95553"/>
                  </a:cubicBezTo>
                  <a:cubicBezTo>
                    <a:pt x="209569" y="95014"/>
                    <a:pt x="210243" y="93262"/>
                    <a:pt x="211052" y="91510"/>
                  </a:cubicBezTo>
                  <a:cubicBezTo>
                    <a:pt x="211860" y="89758"/>
                    <a:pt x="212669" y="87736"/>
                    <a:pt x="212669" y="85849"/>
                  </a:cubicBezTo>
                  <a:cubicBezTo>
                    <a:pt x="212669" y="84771"/>
                    <a:pt x="212669" y="83828"/>
                    <a:pt x="212804" y="82749"/>
                  </a:cubicBezTo>
                  <a:cubicBezTo>
                    <a:pt x="212938" y="79919"/>
                    <a:pt x="213073" y="77628"/>
                    <a:pt x="211995" y="76550"/>
                  </a:cubicBezTo>
                  <a:cubicBezTo>
                    <a:pt x="211456" y="76011"/>
                    <a:pt x="210243" y="75472"/>
                    <a:pt x="209030" y="74933"/>
                  </a:cubicBezTo>
                  <a:cubicBezTo>
                    <a:pt x="208087" y="74528"/>
                    <a:pt x="205930" y="73585"/>
                    <a:pt x="205930" y="73046"/>
                  </a:cubicBezTo>
                  <a:cubicBezTo>
                    <a:pt x="205930" y="72372"/>
                    <a:pt x="207548" y="71429"/>
                    <a:pt x="208626" y="70755"/>
                  </a:cubicBezTo>
                  <a:cubicBezTo>
                    <a:pt x="209434" y="70216"/>
                    <a:pt x="210243" y="69811"/>
                    <a:pt x="210782" y="69272"/>
                  </a:cubicBezTo>
                  <a:cubicBezTo>
                    <a:pt x="212534" y="67520"/>
                    <a:pt x="208761" y="52696"/>
                    <a:pt x="207817" y="50674"/>
                  </a:cubicBezTo>
                  <a:cubicBezTo>
                    <a:pt x="207009" y="48922"/>
                    <a:pt x="205122" y="48922"/>
                    <a:pt x="204583" y="48922"/>
                  </a:cubicBezTo>
                  <a:cubicBezTo>
                    <a:pt x="204178" y="48922"/>
                    <a:pt x="203774" y="48922"/>
                    <a:pt x="203504" y="48922"/>
                  </a:cubicBezTo>
                  <a:cubicBezTo>
                    <a:pt x="203235" y="48922"/>
                    <a:pt x="202965" y="48922"/>
                    <a:pt x="202696" y="48922"/>
                  </a:cubicBezTo>
                  <a:cubicBezTo>
                    <a:pt x="202292" y="48922"/>
                    <a:pt x="202157" y="48922"/>
                    <a:pt x="202157" y="48922"/>
                  </a:cubicBezTo>
                  <a:lnTo>
                    <a:pt x="202157" y="40297"/>
                  </a:lnTo>
                  <a:cubicBezTo>
                    <a:pt x="202157" y="38545"/>
                    <a:pt x="203100" y="37736"/>
                    <a:pt x="204718" y="36388"/>
                  </a:cubicBezTo>
                  <a:cubicBezTo>
                    <a:pt x="205256" y="35849"/>
                    <a:pt x="205930" y="35310"/>
                    <a:pt x="206604" y="34636"/>
                  </a:cubicBezTo>
                  <a:cubicBezTo>
                    <a:pt x="209165" y="32076"/>
                    <a:pt x="218195" y="18329"/>
                    <a:pt x="218195" y="16173"/>
                  </a:cubicBezTo>
                  <a:cubicBezTo>
                    <a:pt x="218195" y="13612"/>
                    <a:pt x="211187" y="10917"/>
                    <a:pt x="209839" y="10917"/>
                  </a:cubicBezTo>
                  <a:cubicBezTo>
                    <a:pt x="208895" y="10917"/>
                    <a:pt x="207278" y="12669"/>
                    <a:pt x="202696" y="18733"/>
                  </a:cubicBezTo>
                  <a:cubicBezTo>
                    <a:pt x="201753" y="19946"/>
                    <a:pt x="200809" y="21159"/>
                    <a:pt x="200539" y="21429"/>
                  </a:cubicBezTo>
                  <a:cubicBezTo>
                    <a:pt x="200270" y="21698"/>
                    <a:pt x="199596" y="21833"/>
                    <a:pt x="198922" y="22102"/>
                  </a:cubicBezTo>
                  <a:cubicBezTo>
                    <a:pt x="197709" y="22372"/>
                    <a:pt x="196227" y="22776"/>
                    <a:pt x="194744" y="24124"/>
                  </a:cubicBezTo>
                  <a:cubicBezTo>
                    <a:pt x="194610" y="24259"/>
                    <a:pt x="181672" y="37466"/>
                    <a:pt x="181672" y="39353"/>
                  </a:cubicBezTo>
                  <a:cubicBezTo>
                    <a:pt x="181672" y="40027"/>
                    <a:pt x="182076" y="40970"/>
                    <a:pt x="183019" y="42588"/>
                  </a:cubicBezTo>
                  <a:cubicBezTo>
                    <a:pt x="183963" y="44340"/>
                    <a:pt x="185041" y="46496"/>
                    <a:pt x="185041" y="47979"/>
                  </a:cubicBezTo>
                  <a:cubicBezTo>
                    <a:pt x="185041" y="49731"/>
                    <a:pt x="187062" y="85580"/>
                    <a:pt x="188545" y="89084"/>
                  </a:cubicBezTo>
                  <a:cubicBezTo>
                    <a:pt x="189353" y="90836"/>
                    <a:pt x="192992" y="94475"/>
                    <a:pt x="196496" y="98113"/>
                  </a:cubicBezTo>
                  <a:cubicBezTo>
                    <a:pt x="198518" y="100135"/>
                    <a:pt x="200944" y="102561"/>
                    <a:pt x="201753" y="103639"/>
                  </a:cubicBezTo>
                  <a:cubicBezTo>
                    <a:pt x="201618" y="103639"/>
                    <a:pt x="201618" y="103639"/>
                    <a:pt x="201483" y="103639"/>
                  </a:cubicBezTo>
                  <a:cubicBezTo>
                    <a:pt x="200944" y="103639"/>
                    <a:pt x="200270" y="103504"/>
                    <a:pt x="199731" y="103504"/>
                  </a:cubicBezTo>
                  <a:cubicBezTo>
                    <a:pt x="199057" y="103369"/>
                    <a:pt x="198383" y="103369"/>
                    <a:pt x="197844" y="103369"/>
                  </a:cubicBezTo>
                  <a:cubicBezTo>
                    <a:pt x="197440" y="103369"/>
                    <a:pt x="196766" y="103369"/>
                    <a:pt x="196362" y="103774"/>
                  </a:cubicBezTo>
                  <a:cubicBezTo>
                    <a:pt x="195688" y="104448"/>
                    <a:pt x="195822" y="106065"/>
                    <a:pt x="196092" y="108491"/>
                  </a:cubicBezTo>
                  <a:cubicBezTo>
                    <a:pt x="196227" y="109165"/>
                    <a:pt x="196227" y="109838"/>
                    <a:pt x="196227" y="110243"/>
                  </a:cubicBezTo>
                  <a:cubicBezTo>
                    <a:pt x="196227" y="111456"/>
                    <a:pt x="197709" y="112130"/>
                    <a:pt x="199461" y="113073"/>
                  </a:cubicBezTo>
                  <a:cubicBezTo>
                    <a:pt x="200674" y="113747"/>
                    <a:pt x="202022" y="114421"/>
                    <a:pt x="202696" y="115095"/>
                  </a:cubicBezTo>
                  <a:cubicBezTo>
                    <a:pt x="204448" y="116847"/>
                    <a:pt x="209569" y="124124"/>
                    <a:pt x="210243" y="126281"/>
                  </a:cubicBezTo>
                  <a:cubicBezTo>
                    <a:pt x="208761" y="125741"/>
                    <a:pt x="204583" y="123450"/>
                    <a:pt x="201213" y="121698"/>
                  </a:cubicBezTo>
                  <a:cubicBezTo>
                    <a:pt x="194744" y="118194"/>
                    <a:pt x="190836" y="116038"/>
                    <a:pt x="189488" y="116038"/>
                  </a:cubicBezTo>
                  <a:cubicBezTo>
                    <a:pt x="187467" y="116038"/>
                    <a:pt x="178707" y="117520"/>
                    <a:pt x="176955" y="119272"/>
                  </a:cubicBezTo>
                  <a:cubicBezTo>
                    <a:pt x="176416" y="119812"/>
                    <a:pt x="176011" y="120890"/>
                    <a:pt x="176011" y="121968"/>
                  </a:cubicBezTo>
                  <a:cubicBezTo>
                    <a:pt x="170081" y="118060"/>
                    <a:pt x="165768" y="115095"/>
                    <a:pt x="165230" y="114555"/>
                  </a:cubicBezTo>
                  <a:cubicBezTo>
                    <a:pt x="164691" y="114016"/>
                    <a:pt x="164151" y="113747"/>
                    <a:pt x="163343" y="113747"/>
                  </a:cubicBezTo>
                  <a:cubicBezTo>
                    <a:pt x="162130" y="113747"/>
                    <a:pt x="160378" y="114421"/>
                    <a:pt x="157682" y="115364"/>
                  </a:cubicBezTo>
                  <a:cubicBezTo>
                    <a:pt x="156065" y="115903"/>
                    <a:pt x="151887" y="117520"/>
                    <a:pt x="150000" y="117655"/>
                  </a:cubicBezTo>
                  <a:cubicBezTo>
                    <a:pt x="150540" y="113882"/>
                    <a:pt x="155257" y="101483"/>
                    <a:pt x="157817" y="94744"/>
                  </a:cubicBezTo>
                  <a:cubicBezTo>
                    <a:pt x="161456" y="85175"/>
                    <a:pt x="163343" y="80189"/>
                    <a:pt x="163343" y="78302"/>
                  </a:cubicBezTo>
                  <a:cubicBezTo>
                    <a:pt x="163343" y="71968"/>
                    <a:pt x="133963" y="65094"/>
                    <a:pt x="130593" y="64421"/>
                  </a:cubicBezTo>
                  <a:cubicBezTo>
                    <a:pt x="129515" y="62534"/>
                    <a:pt x="128033" y="54178"/>
                    <a:pt x="128033" y="52291"/>
                  </a:cubicBezTo>
                  <a:cubicBezTo>
                    <a:pt x="128033" y="50270"/>
                    <a:pt x="126820" y="48383"/>
                    <a:pt x="111725" y="47439"/>
                  </a:cubicBezTo>
                  <a:cubicBezTo>
                    <a:pt x="110378" y="43801"/>
                    <a:pt x="106739" y="37736"/>
                    <a:pt x="105121" y="36119"/>
                  </a:cubicBezTo>
                  <a:cubicBezTo>
                    <a:pt x="104448" y="35445"/>
                    <a:pt x="103235" y="35175"/>
                    <a:pt x="101078" y="35175"/>
                  </a:cubicBezTo>
                  <a:cubicBezTo>
                    <a:pt x="96901" y="35175"/>
                    <a:pt x="87871" y="36253"/>
                    <a:pt x="70351" y="39084"/>
                  </a:cubicBezTo>
                  <a:cubicBezTo>
                    <a:pt x="67116" y="39623"/>
                    <a:pt x="63342" y="40162"/>
                    <a:pt x="62938" y="40162"/>
                  </a:cubicBezTo>
                  <a:cubicBezTo>
                    <a:pt x="62265" y="40162"/>
                    <a:pt x="58491" y="38545"/>
                    <a:pt x="56874" y="37871"/>
                  </a:cubicBezTo>
                  <a:cubicBezTo>
                    <a:pt x="52965" y="36253"/>
                    <a:pt x="51348" y="35580"/>
                    <a:pt x="50270" y="35580"/>
                  </a:cubicBezTo>
                  <a:cubicBezTo>
                    <a:pt x="49326" y="35580"/>
                    <a:pt x="47979" y="35580"/>
                    <a:pt x="9838" y="66712"/>
                  </a:cubicBezTo>
                  <a:lnTo>
                    <a:pt x="0" y="36523"/>
                  </a:lnTo>
                  <a:lnTo>
                    <a:pt x="214151" y="0"/>
                  </a:lnTo>
                  <a:cubicBezTo>
                    <a:pt x="217386" y="11725"/>
                    <a:pt x="234098" y="64690"/>
                    <a:pt x="241375" y="87197"/>
                  </a:cubicBezTo>
                  <a:lnTo>
                    <a:pt x="241780" y="88410"/>
                  </a:lnTo>
                  <a:cubicBezTo>
                    <a:pt x="241914" y="88679"/>
                    <a:pt x="242184" y="88814"/>
                    <a:pt x="242453" y="88814"/>
                  </a:cubicBezTo>
                  <a:cubicBezTo>
                    <a:pt x="242453" y="88814"/>
                    <a:pt x="242588" y="88814"/>
                    <a:pt x="242588" y="88814"/>
                  </a:cubicBezTo>
                  <a:lnTo>
                    <a:pt x="284367" y="82210"/>
                  </a:lnTo>
                  <a:cubicBezTo>
                    <a:pt x="284367" y="82210"/>
                    <a:pt x="284367" y="82345"/>
                    <a:pt x="284367" y="82345"/>
                  </a:cubicBezTo>
                  <a:cubicBezTo>
                    <a:pt x="284232" y="83558"/>
                    <a:pt x="276281" y="114151"/>
                    <a:pt x="273855" y="122642"/>
                  </a:cubicBezTo>
                  <a:cubicBezTo>
                    <a:pt x="267117" y="125741"/>
                    <a:pt x="260917" y="128706"/>
                    <a:pt x="256065" y="130998"/>
                  </a:cubicBezTo>
                  <a:close/>
                </a:path>
              </a:pathLst>
            </a:custGeom>
            <a:grpFill/>
            <a:ln w="12700" cap="flat">
              <a:solidFill>
                <a:schemeClr val="bg1"/>
              </a:solidFill>
              <a:prstDash val="solid"/>
              <a:miter/>
            </a:ln>
          </p:spPr>
          <p:txBody>
            <a:bodyPr rtlCol="0" anchor="ctr"/>
            <a:lstStyle/>
            <a:p>
              <a:endParaRPr lang="en-US"/>
            </a:p>
          </p:txBody>
        </p:sp>
        <p:sp>
          <p:nvSpPr>
            <p:cNvPr id="41" name="Freeform 33">
              <a:extLst>
                <a:ext uri="{FF2B5EF4-FFF2-40B4-BE49-F238E27FC236}">
                  <a16:creationId xmlns:a16="http://schemas.microsoft.com/office/drawing/2014/main" id="{739E0DE3-6F04-25BC-9E48-28A3B8C6FDE3}"/>
                </a:ext>
              </a:extLst>
            </p:cNvPr>
            <p:cNvSpPr/>
            <p:nvPr/>
          </p:nvSpPr>
          <p:spPr>
            <a:xfrm>
              <a:off x="6931973" y="1938529"/>
              <a:ext cx="643262" cy="403235"/>
            </a:xfrm>
            <a:custGeom>
              <a:avLst/>
              <a:gdLst>
                <a:gd name="connsiteX0" fmla="*/ 220486 w 643262"/>
                <a:gd name="connsiteY0" fmla="*/ 355257 h 403235"/>
                <a:gd name="connsiteX1" fmla="*/ 219812 w 643262"/>
                <a:gd name="connsiteY1" fmla="*/ 355796 h 403235"/>
                <a:gd name="connsiteX2" fmla="*/ 216847 w 643262"/>
                <a:gd name="connsiteY2" fmla="*/ 375877 h 403235"/>
                <a:gd name="connsiteX3" fmla="*/ 204448 w 643262"/>
                <a:gd name="connsiteY3" fmla="*/ 373316 h 403235"/>
                <a:gd name="connsiteX4" fmla="*/ 194070 w 643262"/>
                <a:gd name="connsiteY4" fmla="*/ 384232 h 403235"/>
                <a:gd name="connsiteX5" fmla="*/ 183558 w 643262"/>
                <a:gd name="connsiteY5" fmla="*/ 396766 h 403235"/>
                <a:gd name="connsiteX6" fmla="*/ 160917 w 643262"/>
                <a:gd name="connsiteY6" fmla="*/ 385311 h 403235"/>
                <a:gd name="connsiteX7" fmla="*/ 132615 w 643262"/>
                <a:gd name="connsiteY7" fmla="*/ 371834 h 403235"/>
                <a:gd name="connsiteX8" fmla="*/ 117251 w 643262"/>
                <a:gd name="connsiteY8" fmla="*/ 381941 h 403235"/>
                <a:gd name="connsiteX9" fmla="*/ 109165 w 643262"/>
                <a:gd name="connsiteY9" fmla="*/ 388410 h 403235"/>
                <a:gd name="connsiteX10" fmla="*/ 108626 w 643262"/>
                <a:gd name="connsiteY10" fmla="*/ 373720 h 403235"/>
                <a:gd name="connsiteX11" fmla="*/ 106604 w 643262"/>
                <a:gd name="connsiteY11" fmla="*/ 356335 h 403235"/>
                <a:gd name="connsiteX12" fmla="*/ 88814 w 643262"/>
                <a:gd name="connsiteY12" fmla="*/ 353370 h 403235"/>
                <a:gd name="connsiteX13" fmla="*/ 88814 w 643262"/>
                <a:gd name="connsiteY13" fmla="*/ 340297 h 403235"/>
                <a:gd name="connsiteX14" fmla="*/ 87062 w 643262"/>
                <a:gd name="connsiteY14" fmla="*/ 321294 h 403235"/>
                <a:gd name="connsiteX15" fmla="*/ 88679 w 643262"/>
                <a:gd name="connsiteY15" fmla="*/ 308761 h 403235"/>
                <a:gd name="connsiteX16" fmla="*/ 89218 w 643262"/>
                <a:gd name="connsiteY16" fmla="*/ 298653 h 403235"/>
                <a:gd name="connsiteX17" fmla="*/ 85714 w 643262"/>
                <a:gd name="connsiteY17" fmla="*/ 289758 h 403235"/>
                <a:gd name="connsiteX18" fmla="*/ 78033 w 643262"/>
                <a:gd name="connsiteY18" fmla="*/ 272642 h 403235"/>
                <a:gd name="connsiteX19" fmla="*/ 75607 w 643262"/>
                <a:gd name="connsiteY19" fmla="*/ 271699 h 403235"/>
                <a:gd name="connsiteX20" fmla="*/ 59973 w 643262"/>
                <a:gd name="connsiteY20" fmla="*/ 281941 h 403235"/>
                <a:gd name="connsiteX21" fmla="*/ 51348 w 643262"/>
                <a:gd name="connsiteY21" fmla="*/ 288814 h 403235"/>
                <a:gd name="connsiteX22" fmla="*/ 41375 w 643262"/>
                <a:gd name="connsiteY22" fmla="*/ 266577 h 403235"/>
                <a:gd name="connsiteX23" fmla="*/ 58760 w 643262"/>
                <a:gd name="connsiteY23" fmla="*/ 233154 h 403235"/>
                <a:gd name="connsiteX24" fmla="*/ 72103 w 643262"/>
                <a:gd name="connsiteY24" fmla="*/ 207143 h 403235"/>
                <a:gd name="connsiteX25" fmla="*/ 54987 w 643262"/>
                <a:gd name="connsiteY25" fmla="*/ 198653 h 403235"/>
                <a:gd name="connsiteX26" fmla="*/ 43801 w 643262"/>
                <a:gd name="connsiteY26" fmla="*/ 194744 h 403235"/>
                <a:gd name="connsiteX27" fmla="*/ 33693 w 643262"/>
                <a:gd name="connsiteY27" fmla="*/ 157952 h 403235"/>
                <a:gd name="connsiteX28" fmla="*/ 16173 w 643262"/>
                <a:gd name="connsiteY28" fmla="*/ 135984 h 403235"/>
                <a:gd name="connsiteX29" fmla="*/ 9165 w 643262"/>
                <a:gd name="connsiteY29" fmla="*/ 128976 h 403235"/>
                <a:gd name="connsiteX30" fmla="*/ 10782 w 643262"/>
                <a:gd name="connsiteY30" fmla="*/ 115768 h 403235"/>
                <a:gd name="connsiteX31" fmla="*/ 12264 w 643262"/>
                <a:gd name="connsiteY31" fmla="*/ 110378 h 403235"/>
                <a:gd name="connsiteX32" fmla="*/ 7278 w 643262"/>
                <a:gd name="connsiteY32" fmla="*/ 97439 h 403235"/>
                <a:gd name="connsiteX33" fmla="*/ 0 w 643262"/>
                <a:gd name="connsiteY33" fmla="*/ 78167 h 403235"/>
                <a:gd name="connsiteX34" fmla="*/ 13747 w 643262"/>
                <a:gd name="connsiteY34" fmla="*/ 0 h 403235"/>
                <a:gd name="connsiteX35" fmla="*/ 643263 w 643262"/>
                <a:gd name="connsiteY35" fmla="*/ 97574 h 403235"/>
                <a:gd name="connsiteX36" fmla="*/ 614556 w 643262"/>
                <a:gd name="connsiteY36" fmla="*/ 403235 h 403235"/>
                <a:gd name="connsiteX37" fmla="*/ 220486 w 643262"/>
                <a:gd name="connsiteY37" fmla="*/ 355257 h 40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3262" h="403235">
                  <a:moveTo>
                    <a:pt x="220486" y="355257"/>
                  </a:moveTo>
                  <a:cubicBezTo>
                    <a:pt x="220216" y="355257"/>
                    <a:pt x="219812" y="355526"/>
                    <a:pt x="219812" y="355796"/>
                  </a:cubicBezTo>
                  <a:lnTo>
                    <a:pt x="216847" y="375877"/>
                  </a:lnTo>
                  <a:cubicBezTo>
                    <a:pt x="212938" y="374798"/>
                    <a:pt x="206874" y="373316"/>
                    <a:pt x="204448" y="373316"/>
                  </a:cubicBezTo>
                  <a:cubicBezTo>
                    <a:pt x="202157" y="373316"/>
                    <a:pt x="200000" y="376011"/>
                    <a:pt x="194070" y="384232"/>
                  </a:cubicBezTo>
                  <a:cubicBezTo>
                    <a:pt x="191914" y="387332"/>
                    <a:pt x="185176" y="396631"/>
                    <a:pt x="183558" y="396766"/>
                  </a:cubicBezTo>
                  <a:cubicBezTo>
                    <a:pt x="181806" y="396631"/>
                    <a:pt x="169273" y="389893"/>
                    <a:pt x="160917" y="385311"/>
                  </a:cubicBezTo>
                  <a:cubicBezTo>
                    <a:pt x="143936" y="376146"/>
                    <a:pt x="135580" y="371834"/>
                    <a:pt x="132615" y="371834"/>
                  </a:cubicBezTo>
                  <a:cubicBezTo>
                    <a:pt x="129246" y="371834"/>
                    <a:pt x="124663" y="375607"/>
                    <a:pt x="117251" y="381941"/>
                  </a:cubicBezTo>
                  <a:cubicBezTo>
                    <a:pt x="114555" y="384232"/>
                    <a:pt x="111051" y="387197"/>
                    <a:pt x="109165" y="388410"/>
                  </a:cubicBezTo>
                  <a:cubicBezTo>
                    <a:pt x="108760" y="385445"/>
                    <a:pt x="108626" y="378168"/>
                    <a:pt x="108626" y="373720"/>
                  </a:cubicBezTo>
                  <a:cubicBezTo>
                    <a:pt x="108491" y="361052"/>
                    <a:pt x="108356" y="357683"/>
                    <a:pt x="106604" y="356335"/>
                  </a:cubicBezTo>
                  <a:cubicBezTo>
                    <a:pt x="103774" y="354044"/>
                    <a:pt x="92723" y="353505"/>
                    <a:pt x="88814" y="353370"/>
                  </a:cubicBezTo>
                  <a:cubicBezTo>
                    <a:pt x="88275" y="351213"/>
                    <a:pt x="88545" y="344475"/>
                    <a:pt x="88814" y="340297"/>
                  </a:cubicBezTo>
                  <a:cubicBezTo>
                    <a:pt x="89353" y="329111"/>
                    <a:pt x="89353" y="323585"/>
                    <a:pt x="87062" y="321294"/>
                  </a:cubicBezTo>
                  <a:cubicBezTo>
                    <a:pt x="85849" y="320081"/>
                    <a:pt x="87871" y="312130"/>
                    <a:pt x="88679" y="308761"/>
                  </a:cubicBezTo>
                  <a:cubicBezTo>
                    <a:pt x="90162" y="302831"/>
                    <a:pt x="90836" y="300135"/>
                    <a:pt x="89218" y="298653"/>
                  </a:cubicBezTo>
                  <a:cubicBezTo>
                    <a:pt x="88679" y="298114"/>
                    <a:pt x="86927" y="292992"/>
                    <a:pt x="85714" y="289758"/>
                  </a:cubicBezTo>
                  <a:cubicBezTo>
                    <a:pt x="82345" y="280728"/>
                    <a:pt x="80054" y="274664"/>
                    <a:pt x="78033" y="272642"/>
                  </a:cubicBezTo>
                  <a:cubicBezTo>
                    <a:pt x="77359" y="271968"/>
                    <a:pt x="76550" y="271699"/>
                    <a:pt x="75607" y="271699"/>
                  </a:cubicBezTo>
                  <a:cubicBezTo>
                    <a:pt x="72372" y="271699"/>
                    <a:pt x="67520" y="275607"/>
                    <a:pt x="59973" y="281941"/>
                  </a:cubicBezTo>
                  <a:cubicBezTo>
                    <a:pt x="57143" y="284232"/>
                    <a:pt x="53100" y="287736"/>
                    <a:pt x="51348" y="288814"/>
                  </a:cubicBezTo>
                  <a:cubicBezTo>
                    <a:pt x="48518" y="284771"/>
                    <a:pt x="41375" y="270216"/>
                    <a:pt x="41375" y="266577"/>
                  </a:cubicBezTo>
                  <a:cubicBezTo>
                    <a:pt x="41510" y="264286"/>
                    <a:pt x="51887" y="245553"/>
                    <a:pt x="58760" y="233154"/>
                  </a:cubicBezTo>
                  <a:cubicBezTo>
                    <a:pt x="70081" y="212669"/>
                    <a:pt x="72103" y="208760"/>
                    <a:pt x="72103" y="207143"/>
                  </a:cubicBezTo>
                  <a:cubicBezTo>
                    <a:pt x="72103" y="204178"/>
                    <a:pt x="68464" y="202696"/>
                    <a:pt x="54987" y="198653"/>
                  </a:cubicBezTo>
                  <a:cubicBezTo>
                    <a:pt x="51348" y="197574"/>
                    <a:pt x="44474" y="195553"/>
                    <a:pt x="43801" y="194744"/>
                  </a:cubicBezTo>
                  <a:cubicBezTo>
                    <a:pt x="42183" y="192992"/>
                    <a:pt x="33693" y="164690"/>
                    <a:pt x="33693" y="157952"/>
                  </a:cubicBezTo>
                  <a:cubicBezTo>
                    <a:pt x="33693" y="153100"/>
                    <a:pt x="26415" y="145822"/>
                    <a:pt x="16173" y="135984"/>
                  </a:cubicBezTo>
                  <a:cubicBezTo>
                    <a:pt x="12938" y="132884"/>
                    <a:pt x="10243" y="130324"/>
                    <a:pt x="9165" y="128976"/>
                  </a:cubicBezTo>
                  <a:cubicBezTo>
                    <a:pt x="7008" y="126281"/>
                    <a:pt x="9434" y="119812"/>
                    <a:pt x="10782" y="115768"/>
                  </a:cubicBezTo>
                  <a:cubicBezTo>
                    <a:pt x="11590" y="113343"/>
                    <a:pt x="12264" y="111590"/>
                    <a:pt x="12264" y="110378"/>
                  </a:cubicBezTo>
                  <a:cubicBezTo>
                    <a:pt x="12264" y="108760"/>
                    <a:pt x="10917" y="105526"/>
                    <a:pt x="7278" y="97439"/>
                  </a:cubicBezTo>
                  <a:cubicBezTo>
                    <a:pt x="4313" y="90836"/>
                    <a:pt x="0" y="80863"/>
                    <a:pt x="0" y="78167"/>
                  </a:cubicBezTo>
                  <a:cubicBezTo>
                    <a:pt x="0" y="73315"/>
                    <a:pt x="8356" y="26954"/>
                    <a:pt x="13747" y="0"/>
                  </a:cubicBezTo>
                  <a:cubicBezTo>
                    <a:pt x="234367" y="47305"/>
                    <a:pt x="446092" y="80189"/>
                    <a:pt x="643263" y="97574"/>
                  </a:cubicBezTo>
                  <a:lnTo>
                    <a:pt x="614556" y="403235"/>
                  </a:lnTo>
                  <a:cubicBezTo>
                    <a:pt x="614422" y="403100"/>
                    <a:pt x="220486" y="355257"/>
                    <a:pt x="220486" y="355257"/>
                  </a:cubicBezTo>
                  <a:close/>
                </a:path>
              </a:pathLst>
            </a:custGeom>
            <a:grpFill/>
            <a:ln w="12700" cap="flat">
              <a:solidFill>
                <a:schemeClr val="bg1"/>
              </a:solidFill>
              <a:prstDash val="solid"/>
              <a:miter/>
            </a:ln>
          </p:spPr>
          <p:txBody>
            <a:bodyPr rtlCol="0" anchor="ctr"/>
            <a:lstStyle/>
            <a:p>
              <a:endParaRPr lang="en-US"/>
            </a:p>
          </p:txBody>
        </p:sp>
        <p:sp>
          <p:nvSpPr>
            <p:cNvPr id="42" name="Freeform 34">
              <a:extLst>
                <a:ext uri="{FF2B5EF4-FFF2-40B4-BE49-F238E27FC236}">
                  <a16:creationId xmlns:a16="http://schemas.microsoft.com/office/drawing/2014/main" id="{27B8F695-B277-D20E-CA20-E3C490DB8DE8}"/>
                </a:ext>
              </a:extLst>
            </p:cNvPr>
            <p:cNvSpPr/>
            <p:nvPr/>
          </p:nvSpPr>
          <p:spPr>
            <a:xfrm>
              <a:off x="8493431" y="2578557"/>
              <a:ext cx="181278" cy="323585"/>
            </a:xfrm>
            <a:custGeom>
              <a:avLst/>
              <a:gdLst>
                <a:gd name="connsiteX0" fmla="*/ 40027 w 181278"/>
                <a:gd name="connsiteY0" fmla="*/ 323585 h 323585"/>
                <a:gd name="connsiteX1" fmla="*/ 0 w 181278"/>
                <a:gd name="connsiteY1" fmla="*/ 321833 h 323585"/>
                <a:gd name="connsiteX2" fmla="*/ 0 w 181278"/>
                <a:gd name="connsiteY2" fmla="*/ 301618 h 323585"/>
                <a:gd name="connsiteX3" fmla="*/ 13477 w 181278"/>
                <a:gd name="connsiteY3" fmla="*/ 281537 h 323585"/>
                <a:gd name="connsiteX4" fmla="*/ 25607 w 181278"/>
                <a:gd name="connsiteY4" fmla="*/ 262534 h 323585"/>
                <a:gd name="connsiteX5" fmla="*/ 25607 w 181278"/>
                <a:gd name="connsiteY5" fmla="*/ 244070 h 323585"/>
                <a:gd name="connsiteX6" fmla="*/ 18598 w 181278"/>
                <a:gd name="connsiteY6" fmla="*/ 233963 h 323585"/>
                <a:gd name="connsiteX7" fmla="*/ 14286 w 181278"/>
                <a:gd name="connsiteY7" fmla="*/ 228976 h 323585"/>
                <a:gd name="connsiteX8" fmla="*/ 16442 w 181278"/>
                <a:gd name="connsiteY8" fmla="*/ 223046 h 323585"/>
                <a:gd name="connsiteX9" fmla="*/ 19542 w 181278"/>
                <a:gd name="connsiteY9" fmla="*/ 212804 h 323585"/>
                <a:gd name="connsiteX10" fmla="*/ 9704 w 181278"/>
                <a:gd name="connsiteY10" fmla="*/ 88410 h 323585"/>
                <a:gd name="connsiteX11" fmla="*/ 9434 w 181278"/>
                <a:gd name="connsiteY11" fmla="*/ 85175 h 323585"/>
                <a:gd name="connsiteX12" fmla="*/ 4178 w 181278"/>
                <a:gd name="connsiteY12" fmla="*/ 20485 h 323585"/>
                <a:gd name="connsiteX13" fmla="*/ 19542 w 181278"/>
                <a:gd name="connsiteY13" fmla="*/ 23450 h 323585"/>
                <a:gd name="connsiteX14" fmla="*/ 25607 w 181278"/>
                <a:gd name="connsiteY14" fmla="*/ 22372 h 323585"/>
                <a:gd name="connsiteX15" fmla="*/ 33423 w 181278"/>
                <a:gd name="connsiteY15" fmla="*/ 15499 h 323585"/>
                <a:gd name="connsiteX16" fmla="*/ 156334 w 181278"/>
                <a:gd name="connsiteY16" fmla="*/ 0 h 323585"/>
                <a:gd name="connsiteX17" fmla="*/ 179111 w 181278"/>
                <a:gd name="connsiteY17" fmla="*/ 210917 h 323585"/>
                <a:gd name="connsiteX18" fmla="*/ 181267 w 181278"/>
                <a:gd name="connsiteY18" fmla="*/ 237332 h 323585"/>
                <a:gd name="connsiteX19" fmla="*/ 163477 w 181278"/>
                <a:gd name="connsiteY19" fmla="*/ 245149 h 323585"/>
                <a:gd name="connsiteX20" fmla="*/ 152696 w 181278"/>
                <a:gd name="connsiteY20" fmla="*/ 243127 h 323585"/>
                <a:gd name="connsiteX21" fmla="*/ 149865 w 181278"/>
                <a:gd name="connsiteY21" fmla="*/ 244070 h 323585"/>
                <a:gd name="connsiteX22" fmla="*/ 146631 w 181278"/>
                <a:gd name="connsiteY22" fmla="*/ 261725 h 323585"/>
                <a:gd name="connsiteX23" fmla="*/ 113208 w 181278"/>
                <a:gd name="connsiteY23" fmla="*/ 303370 h 323585"/>
                <a:gd name="connsiteX24" fmla="*/ 92318 w 181278"/>
                <a:gd name="connsiteY24" fmla="*/ 303370 h 323585"/>
                <a:gd name="connsiteX25" fmla="*/ 83962 w 181278"/>
                <a:gd name="connsiteY25" fmla="*/ 301483 h 323585"/>
                <a:gd name="connsiteX26" fmla="*/ 78572 w 181278"/>
                <a:gd name="connsiteY26" fmla="*/ 300270 h 323585"/>
                <a:gd name="connsiteX27" fmla="*/ 60917 w 181278"/>
                <a:gd name="connsiteY27" fmla="*/ 310917 h 323585"/>
                <a:gd name="connsiteX28" fmla="*/ 40027 w 181278"/>
                <a:gd name="connsiteY28" fmla="*/ 323585 h 32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1278" h="323585">
                  <a:moveTo>
                    <a:pt x="40027" y="323585"/>
                  </a:moveTo>
                  <a:cubicBezTo>
                    <a:pt x="37197" y="323585"/>
                    <a:pt x="7547" y="322103"/>
                    <a:pt x="0" y="321833"/>
                  </a:cubicBezTo>
                  <a:lnTo>
                    <a:pt x="0" y="301618"/>
                  </a:lnTo>
                  <a:cubicBezTo>
                    <a:pt x="404" y="300270"/>
                    <a:pt x="8221" y="288949"/>
                    <a:pt x="13477" y="281537"/>
                  </a:cubicBezTo>
                  <a:cubicBezTo>
                    <a:pt x="24124" y="266308"/>
                    <a:pt x="25607" y="263882"/>
                    <a:pt x="25607" y="262534"/>
                  </a:cubicBezTo>
                  <a:lnTo>
                    <a:pt x="25607" y="244070"/>
                  </a:lnTo>
                  <a:cubicBezTo>
                    <a:pt x="25607" y="241375"/>
                    <a:pt x="22911" y="238545"/>
                    <a:pt x="18598" y="233963"/>
                  </a:cubicBezTo>
                  <a:cubicBezTo>
                    <a:pt x="17386" y="232615"/>
                    <a:pt x="14421" y="229650"/>
                    <a:pt x="14286" y="228976"/>
                  </a:cubicBezTo>
                  <a:cubicBezTo>
                    <a:pt x="14286" y="228437"/>
                    <a:pt x="15499" y="225202"/>
                    <a:pt x="16442" y="223046"/>
                  </a:cubicBezTo>
                  <a:cubicBezTo>
                    <a:pt x="17925" y="219138"/>
                    <a:pt x="19542" y="215095"/>
                    <a:pt x="19542" y="212804"/>
                  </a:cubicBezTo>
                  <a:cubicBezTo>
                    <a:pt x="19542" y="210782"/>
                    <a:pt x="15499" y="159973"/>
                    <a:pt x="9704" y="88410"/>
                  </a:cubicBezTo>
                  <a:lnTo>
                    <a:pt x="9434" y="85175"/>
                  </a:lnTo>
                  <a:cubicBezTo>
                    <a:pt x="7278" y="59299"/>
                    <a:pt x="5391" y="34771"/>
                    <a:pt x="4178" y="20485"/>
                  </a:cubicBezTo>
                  <a:cubicBezTo>
                    <a:pt x="7952" y="21698"/>
                    <a:pt x="14151" y="23450"/>
                    <a:pt x="19542" y="23450"/>
                  </a:cubicBezTo>
                  <a:cubicBezTo>
                    <a:pt x="21968" y="23450"/>
                    <a:pt x="23989" y="23046"/>
                    <a:pt x="25607" y="22372"/>
                  </a:cubicBezTo>
                  <a:cubicBezTo>
                    <a:pt x="27359" y="21563"/>
                    <a:pt x="29919" y="19272"/>
                    <a:pt x="33423" y="15499"/>
                  </a:cubicBezTo>
                  <a:lnTo>
                    <a:pt x="156334" y="0"/>
                  </a:lnTo>
                  <a:lnTo>
                    <a:pt x="179111" y="210917"/>
                  </a:lnTo>
                  <a:cubicBezTo>
                    <a:pt x="180324" y="221698"/>
                    <a:pt x="181402" y="234097"/>
                    <a:pt x="181267" y="237332"/>
                  </a:cubicBezTo>
                  <a:cubicBezTo>
                    <a:pt x="178841" y="238680"/>
                    <a:pt x="170485" y="242184"/>
                    <a:pt x="163477" y="245149"/>
                  </a:cubicBezTo>
                  <a:cubicBezTo>
                    <a:pt x="158491" y="243801"/>
                    <a:pt x="154852" y="243127"/>
                    <a:pt x="152696" y="243127"/>
                  </a:cubicBezTo>
                  <a:cubicBezTo>
                    <a:pt x="150809" y="243127"/>
                    <a:pt x="150270" y="243531"/>
                    <a:pt x="149865" y="244070"/>
                  </a:cubicBezTo>
                  <a:cubicBezTo>
                    <a:pt x="149326" y="244610"/>
                    <a:pt x="148248" y="245822"/>
                    <a:pt x="146631" y="261725"/>
                  </a:cubicBezTo>
                  <a:cubicBezTo>
                    <a:pt x="135445" y="276416"/>
                    <a:pt x="116712" y="300135"/>
                    <a:pt x="113208" y="303370"/>
                  </a:cubicBezTo>
                  <a:lnTo>
                    <a:pt x="92318" y="303370"/>
                  </a:lnTo>
                  <a:cubicBezTo>
                    <a:pt x="90432" y="303370"/>
                    <a:pt x="86793" y="302292"/>
                    <a:pt x="83962" y="301483"/>
                  </a:cubicBezTo>
                  <a:cubicBezTo>
                    <a:pt x="81132" y="300674"/>
                    <a:pt x="79650" y="300270"/>
                    <a:pt x="78572" y="300270"/>
                  </a:cubicBezTo>
                  <a:cubicBezTo>
                    <a:pt x="77224" y="300270"/>
                    <a:pt x="75068" y="301618"/>
                    <a:pt x="60917" y="310917"/>
                  </a:cubicBezTo>
                  <a:cubicBezTo>
                    <a:pt x="53504" y="315364"/>
                    <a:pt x="41779" y="323046"/>
                    <a:pt x="40027" y="323585"/>
                  </a:cubicBezTo>
                  <a:close/>
                </a:path>
              </a:pathLst>
            </a:custGeom>
            <a:grpFill/>
            <a:ln w="12700" cap="flat">
              <a:solidFill>
                <a:schemeClr val="bg1"/>
              </a:solidFill>
              <a:prstDash val="solid"/>
              <a:miter/>
            </a:ln>
          </p:spPr>
          <p:txBody>
            <a:bodyPr rtlCol="0" anchor="ctr"/>
            <a:lstStyle/>
            <a:p>
              <a:endParaRPr lang="en-US"/>
            </a:p>
          </p:txBody>
        </p:sp>
        <p:sp>
          <p:nvSpPr>
            <p:cNvPr id="43" name="Freeform 35">
              <a:extLst>
                <a:ext uri="{FF2B5EF4-FFF2-40B4-BE49-F238E27FC236}">
                  <a16:creationId xmlns:a16="http://schemas.microsoft.com/office/drawing/2014/main" id="{5D528734-B2F0-9023-87BC-B1239DA48145}"/>
                </a:ext>
              </a:extLst>
            </p:cNvPr>
            <p:cNvSpPr/>
            <p:nvPr/>
          </p:nvSpPr>
          <p:spPr>
            <a:xfrm>
              <a:off x="7970115" y="2473571"/>
              <a:ext cx="363532" cy="241914"/>
            </a:xfrm>
            <a:custGeom>
              <a:avLst/>
              <a:gdLst>
                <a:gd name="connsiteX0" fmla="*/ 281537 w 363532"/>
                <a:gd name="connsiteY0" fmla="*/ 227628 h 241914"/>
                <a:gd name="connsiteX1" fmla="*/ 281132 w 363532"/>
                <a:gd name="connsiteY1" fmla="*/ 227494 h 241914"/>
                <a:gd name="connsiteX2" fmla="*/ 46631 w 363532"/>
                <a:gd name="connsiteY2" fmla="*/ 235715 h 241914"/>
                <a:gd name="connsiteX3" fmla="*/ 33288 w 363532"/>
                <a:gd name="connsiteY3" fmla="*/ 206739 h 241914"/>
                <a:gd name="connsiteX4" fmla="*/ 33558 w 363532"/>
                <a:gd name="connsiteY4" fmla="*/ 167925 h 241914"/>
                <a:gd name="connsiteX5" fmla="*/ 33558 w 363532"/>
                <a:gd name="connsiteY5" fmla="*/ 167655 h 241914"/>
                <a:gd name="connsiteX6" fmla="*/ 33828 w 363532"/>
                <a:gd name="connsiteY6" fmla="*/ 161186 h 241914"/>
                <a:gd name="connsiteX7" fmla="*/ 22776 w 363532"/>
                <a:gd name="connsiteY7" fmla="*/ 152965 h 241914"/>
                <a:gd name="connsiteX8" fmla="*/ 14420 w 363532"/>
                <a:gd name="connsiteY8" fmla="*/ 148653 h 241914"/>
                <a:gd name="connsiteX9" fmla="*/ 16038 w 363532"/>
                <a:gd name="connsiteY9" fmla="*/ 136388 h 241914"/>
                <a:gd name="connsiteX10" fmla="*/ 17520 w 363532"/>
                <a:gd name="connsiteY10" fmla="*/ 124663 h 241914"/>
                <a:gd name="connsiteX11" fmla="*/ 7952 w 363532"/>
                <a:gd name="connsiteY11" fmla="*/ 106065 h 241914"/>
                <a:gd name="connsiteX12" fmla="*/ 0 w 363532"/>
                <a:gd name="connsiteY12" fmla="*/ 91779 h 241914"/>
                <a:gd name="connsiteX13" fmla="*/ 1482 w 363532"/>
                <a:gd name="connsiteY13" fmla="*/ 42992 h 241914"/>
                <a:gd name="connsiteX14" fmla="*/ 2561 w 363532"/>
                <a:gd name="connsiteY14" fmla="*/ 9030 h 241914"/>
                <a:gd name="connsiteX15" fmla="*/ 296496 w 363532"/>
                <a:gd name="connsiteY15" fmla="*/ 0 h 241914"/>
                <a:gd name="connsiteX16" fmla="*/ 298518 w 363532"/>
                <a:gd name="connsiteY16" fmla="*/ 18194 h 241914"/>
                <a:gd name="connsiteX17" fmla="*/ 306604 w 363532"/>
                <a:gd name="connsiteY17" fmla="*/ 60917 h 241914"/>
                <a:gd name="connsiteX18" fmla="*/ 333289 w 363532"/>
                <a:gd name="connsiteY18" fmla="*/ 67520 h 241914"/>
                <a:gd name="connsiteX19" fmla="*/ 334637 w 363532"/>
                <a:gd name="connsiteY19" fmla="*/ 77224 h 241914"/>
                <a:gd name="connsiteX20" fmla="*/ 334637 w 363532"/>
                <a:gd name="connsiteY20" fmla="*/ 78841 h 241914"/>
                <a:gd name="connsiteX21" fmla="*/ 334906 w 363532"/>
                <a:gd name="connsiteY21" fmla="*/ 79380 h 241914"/>
                <a:gd name="connsiteX22" fmla="*/ 335041 w 363532"/>
                <a:gd name="connsiteY22" fmla="*/ 79515 h 241914"/>
                <a:gd name="connsiteX23" fmla="*/ 337871 w 363532"/>
                <a:gd name="connsiteY23" fmla="*/ 96496 h 241914"/>
                <a:gd name="connsiteX24" fmla="*/ 346227 w 363532"/>
                <a:gd name="connsiteY24" fmla="*/ 108356 h 241914"/>
                <a:gd name="connsiteX25" fmla="*/ 363478 w 363532"/>
                <a:gd name="connsiteY25" fmla="*/ 121833 h 241914"/>
                <a:gd name="connsiteX26" fmla="*/ 357548 w 363532"/>
                <a:gd name="connsiteY26" fmla="*/ 139892 h 241914"/>
                <a:gd name="connsiteX27" fmla="*/ 354448 w 363532"/>
                <a:gd name="connsiteY27" fmla="*/ 148922 h 241914"/>
                <a:gd name="connsiteX28" fmla="*/ 324125 w 363532"/>
                <a:gd name="connsiteY28" fmla="*/ 156065 h 241914"/>
                <a:gd name="connsiteX29" fmla="*/ 310782 w 363532"/>
                <a:gd name="connsiteY29" fmla="*/ 159165 h 241914"/>
                <a:gd name="connsiteX30" fmla="*/ 306604 w 363532"/>
                <a:gd name="connsiteY30" fmla="*/ 178437 h 241914"/>
                <a:gd name="connsiteX31" fmla="*/ 306470 w 363532"/>
                <a:gd name="connsiteY31" fmla="*/ 179246 h 241914"/>
                <a:gd name="connsiteX32" fmla="*/ 306739 w 363532"/>
                <a:gd name="connsiteY32" fmla="*/ 179785 h 241914"/>
                <a:gd name="connsiteX33" fmla="*/ 307278 w 363532"/>
                <a:gd name="connsiteY33" fmla="*/ 180324 h 241914"/>
                <a:gd name="connsiteX34" fmla="*/ 322507 w 363532"/>
                <a:gd name="connsiteY34" fmla="*/ 196092 h 241914"/>
                <a:gd name="connsiteX35" fmla="*/ 297170 w 363532"/>
                <a:gd name="connsiteY35" fmla="*/ 241914 h 241914"/>
                <a:gd name="connsiteX36" fmla="*/ 281537 w 363532"/>
                <a:gd name="connsiteY36" fmla="*/ 227628 h 24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3532" h="241914">
                  <a:moveTo>
                    <a:pt x="281537" y="227628"/>
                  </a:moveTo>
                  <a:cubicBezTo>
                    <a:pt x="281402" y="227494"/>
                    <a:pt x="281267" y="227494"/>
                    <a:pt x="281132" y="227494"/>
                  </a:cubicBezTo>
                  <a:cubicBezTo>
                    <a:pt x="281132" y="227494"/>
                    <a:pt x="46631" y="235715"/>
                    <a:pt x="46631" y="235715"/>
                  </a:cubicBezTo>
                  <a:cubicBezTo>
                    <a:pt x="43801" y="228841"/>
                    <a:pt x="35310" y="208626"/>
                    <a:pt x="33288" y="206739"/>
                  </a:cubicBezTo>
                  <a:cubicBezTo>
                    <a:pt x="32480" y="205661"/>
                    <a:pt x="31806" y="197844"/>
                    <a:pt x="33558" y="167925"/>
                  </a:cubicBezTo>
                  <a:lnTo>
                    <a:pt x="33558" y="167655"/>
                  </a:lnTo>
                  <a:cubicBezTo>
                    <a:pt x="33693" y="164421"/>
                    <a:pt x="33828" y="162130"/>
                    <a:pt x="33828" y="161186"/>
                  </a:cubicBezTo>
                  <a:cubicBezTo>
                    <a:pt x="33828" y="157817"/>
                    <a:pt x="29650" y="155930"/>
                    <a:pt x="22776" y="152965"/>
                  </a:cubicBezTo>
                  <a:cubicBezTo>
                    <a:pt x="20755" y="152157"/>
                    <a:pt x="14825" y="149596"/>
                    <a:pt x="14420" y="148653"/>
                  </a:cubicBezTo>
                  <a:cubicBezTo>
                    <a:pt x="14420" y="146901"/>
                    <a:pt x="15229" y="141375"/>
                    <a:pt x="16038" y="136388"/>
                  </a:cubicBezTo>
                  <a:cubicBezTo>
                    <a:pt x="16846" y="131267"/>
                    <a:pt x="17520" y="126550"/>
                    <a:pt x="17520" y="124663"/>
                  </a:cubicBezTo>
                  <a:cubicBezTo>
                    <a:pt x="17520" y="122372"/>
                    <a:pt x="14555" y="117251"/>
                    <a:pt x="7952" y="106065"/>
                  </a:cubicBezTo>
                  <a:cubicBezTo>
                    <a:pt x="5256" y="101483"/>
                    <a:pt x="269" y="92992"/>
                    <a:pt x="0" y="91779"/>
                  </a:cubicBezTo>
                  <a:cubicBezTo>
                    <a:pt x="0" y="90162"/>
                    <a:pt x="809" y="65094"/>
                    <a:pt x="1482" y="42992"/>
                  </a:cubicBezTo>
                  <a:cubicBezTo>
                    <a:pt x="2022" y="27628"/>
                    <a:pt x="2426" y="14016"/>
                    <a:pt x="2561" y="9030"/>
                  </a:cubicBezTo>
                  <a:lnTo>
                    <a:pt x="296496" y="0"/>
                  </a:lnTo>
                  <a:cubicBezTo>
                    <a:pt x="297036" y="5795"/>
                    <a:pt x="297709" y="11995"/>
                    <a:pt x="298518" y="18194"/>
                  </a:cubicBezTo>
                  <a:cubicBezTo>
                    <a:pt x="303235" y="60917"/>
                    <a:pt x="304178" y="60917"/>
                    <a:pt x="306604" y="60917"/>
                  </a:cubicBezTo>
                  <a:cubicBezTo>
                    <a:pt x="309569" y="60917"/>
                    <a:pt x="331672" y="66173"/>
                    <a:pt x="333289" y="67520"/>
                  </a:cubicBezTo>
                  <a:cubicBezTo>
                    <a:pt x="333828" y="68059"/>
                    <a:pt x="334637" y="72507"/>
                    <a:pt x="334637" y="77224"/>
                  </a:cubicBezTo>
                  <a:lnTo>
                    <a:pt x="334637" y="78841"/>
                  </a:lnTo>
                  <a:cubicBezTo>
                    <a:pt x="334637" y="78976"/>
                    <a:pt x="334771" y="79245"/>
                    <a:pt x="334906" y="79380"/>
                  </a:cubicBezTo>
                  <a:cubicBezTo>
                    <a:pt x="334906" y="79380"/>
                    <a:pt x="335041" y="79515"/>
                    <a:pt x="335041" y="79515"/>
                  </a:cubicBezTo>
                  <a:lnTo>
                    <a:pt x="337871" y="96496"/>
                  </a:lnTo>
                  <a:cubicBezTo>
                    <a:pt x="338680" y="101483"/>
                    <a:pt x="341779" y="105930"/>
                    <a:pt x="346227" y="108356"/>
                  </a:cubicBezTo>
                  <a:cubicBezTo>
                    <a:pt x="352696" y="111995"/>
                    <a:pt x="360782" y="119138"/>
                    <a:pt x="363478" y="121833"/>
                  </a:cubicBezTo>
                  <a:cubicBezTo>
                    <a:pt x="363747" y="122507"/>
                    <a:pt x="363208" y="126281"/>
                    <a:pt x="357548" y="139892"/>
                  </a:cubicBezTo>
                  <a:cubicBezTo>
                    <a:pt x="355391" y="145148"/>
                    <a:pt x="354448" y="147574"/>
                    <a:pt x="354448" y="148922"/>
                  </a:cubicBezTo>
                  <a:cubicBezTo>
                    <a:pt x="353909" y="150405"/>
                    <a:pt x="343666" y="152965"/>
                    <a:pt x="324125" y="156065"/>
                  </a:cubicBezTo>
                  <a:cubicBezTo>
                    <a:pt x="313747" y="157817"/>
                    <a:pt x="311725" y="158086"/>
                    <a:pt x="310782" y="159165"/>
                  </a:cubicBezTo>
                  <a:cubicBezTo>
                    <a:pt x="308895" y="161051"/>
                    <a:pt x="307413" y="170755"/>
                    <a:pt x="306604" y="178437"/>
                  </a:cubicBezTo>
                  <a:lnTo>
                    <a:pt x="306470" y="179246"/>
                  </a:lnTo>
                  <a:cubicBezTo>
                    <a:pt x="306470" y="179515"/>
                    <a:pt x="306470" y="179650"/>
                    <a:pt x="306739" y="179785"/>
                  </a:cubicBezTo>
                  <a:lnTo>
                    <a:pt x="307278" y="180324"/>
                  </a:lnTo>
                  <a:cubicBezTo>
                    <a:pt x="315499" y="187736"/>
                    <a:pt x="322238" y="194879"/>
                    <a:pt x="322507" y="196092"/>
                  </a:cubicBezTo>
                  <a:cubicBezTo>
                    <a:pt x="321968" y="198922"/>
                    <a:pt x="302831" y="233019"/>
                    <a:pt x="297170" y="241914"/>
                  </a:cubicBezTo>
                  <a:lnTo>
                    <a:pt x="281537" y="227628"/>
                  </a:lnTo>
                  <a:close/>
                </a:path>
              </a:pathLst>
            </a:custGeom>
            <a:grpFill/>
            <a:ln w="12700" cap="flat">
              <a:solidFill>
                <a:schemeClr val="bg1"/>
              </a:solidFill>
              <a:prstDash val="solid"/>
              <a:miter/>
            </a:ln>
          </p:spPr>
          <p:txBody>
            <a:bodyPr rtlCol="0" anchor="ctr"/>
            <a:lstStyle/>
            <a:p>
              <a:endParaRPr lang="en-US"/>
            </a:p>
          </p:txBody>
        </p:sp>
        <p:sp>
          <p:nvSpPr>
            <p:cNvPr id="44" name="Freeform 36">
              <a:extLst>
                <a:ext uri="{FF2B5EF4-FFF2-40B4-BE49-F238E27FC236}">
                  <a16:creationId xmlns:a16="http://schemas.microsoft.com/office/drawing/2014/main" id="{69A4A7AB-06E9-F5A5-F1AB-2640BA931689}"/>
                </a:ext>
              </a:extLst>
            </p:cNvPr>
            <p:cNvSpPr/>
            <p:nvPr/>
          </p:nvSpPr>
          <p:spPr>
            <a:xfrm>
              <a:off x="7110679" y="2298638"/>
              <a:ext cx="435310" cy="358221"/>
            </a:xfrm>
            <a:custGeom>
              <a:avLst/>
              <a:gdLst>
                <a:gd name="connsiteX0" fmla="*/ 106334 w 435310"/>
                <a:gd name="connsiteY0" fmla="*/ 326146 h 358221"/>
                <a:gd name="connsiteX1" fmla="*/ 0 w 435310"/>
                <a:gd name="connsiteY1" fmla="*/ 311591 h 358221"/>
                <a:gd name="connsiteX2" fmla="*/ 8895 w 435310"/>
                <a:gd name="connsiteY2" fmla="*/ 238545 h 358221"/>
                <a:gd name="connsiteX3" fmla="*/ 42453 w 435310"/>
                <a:gd name="connsiteY3" fmla="*/ 17520 h 358221"/>
                <a:gd name="connsiteX4" fmla="*/ 45013 w 435310"/>
                <a:gd name="connsiteY4" fmla="*/ 0 h 358221"/>
                <a:gd name="connsiteX5" fmla="*/ 435311 w 435310"/>
                <a:gd name="connsiteY5" fmla="*/ 47439 h 358221"/>
                <a:gd name="connsiteX6" fmla="*/ 406065 w 435310"/>
                <a:gd name="connsiteY6" fmla="*/ 358222 h 35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310" h="358221">
                  <a:moveTo>
                    <a:pt x="106334" y="326146"/>
                  </a:moveTo>
                  <a:lnTo>
                    <a:pt x="0" y="311591"/>
                  </a:lnTo>
                  <a:lnTo>
                    <a:pt x="8895" y="238545"/>
                  </a:lnTo>
                  <a:lnTo>
                    <a:pt x="42453" y="17520"/>
                  </a:lnTo>
                  <a:lnTo>
                    <a:pt x="45013" y="0"/>
                  </a:lnTo>
                  <a:lnTo>
                    <a:pt x="435311" y="47439"/>
                  </a:lnTo>
                  <a:lnTo>
                    <a:pt x="406065" y="358222"/>
                  </a:lnTo>
                  <a:close/>
                </a:path>
              </a:pathLst>
            </a:custGeom>
            <a:grpFill/>
            <a:ln w="12700" cap="flat">
              <a:solidFill>
                <a:schemeClr val="bg1"/>
              </a:solidFill>
              <a:prstDash val="solid"/>
              <a:miter/>
            </a:ln>
          </p:spPr>
          <p:txBody>
            <a:bodyPr rtlCol="0" anchor="ctr"/>
            <a:lstStyle/>
            <a:p>
              <a:endParaRPr lang="en-US"/>
            </a:p>
          </p:txBody>
        </p:sp>
        <p:sp>
          <p:nvSpPr>
            <p:cNvPr id="45" name="Freeform 37">
              <a:extLst>
                <a:ext uri="{FF2B5EF4-FFF2-40B4-BE49-F238E27FC236}">
                  <a16:creationId xmlns:a16="http://schemas.microsoft.com/office/drawing/2014/main" id="{BB64FB82-DD76-C4C7-440D-ABF28E1B9AD3}"/>
                </a:ext>
              </a:extLst>
            </p:cNvPr>
            <p:cNvSpPr/>
            <p:nvPr/>
          </p:nvSpPr>
          <p:spPr>
            <a:xfrm>
              <a:off x="7622540" y="2748369"/>
              <a:ext cx="456874" cy="247035"/>
            </a:xfrm>
            <a:custGeom>
              <a:avLst/>
              <a:gdLst>
                <a:gd name="connsiteX0" fmla="*/ 0 w 456874"/>
                <a:gd name="connsiteY0" fmla="*/ 235580 h 247035"/>
                <a:gd name="connsiteX1" fmla="*/ 12264 w 456874"/>
                <a:gd name="connsiteY1" fmla="*/ 0 h 247035"/>
                <a:gd name="connsiteX2" fmla="*/ 409300 w 456874"/>
                <a:gd name="connsiteY2" fmla="*/ 9569 h 247035"/>
                <a:gd name="connsiteX3" fmla="*/ 433828 w 456874"/>
                <a:gd name="connsiteY3" fmla="*/ 26011 h 247035"/>
                <a:gd name="connsiteX4" fmla="*/ 429246 w 456874"/>
                <a:gd name="connsiteY4" fmla="*/ 45013 h 247035"/>
                <a:gd name="connsiteX5" fmla="*/ 456874 w 456874"/>
                <a:gd name="connsiteY5" fmla="*/ 78167 h 247035"/>
                <a:gd name="connsiteX6" fmla="*/ 456874 w 456874"/>
                <a:gd name="connsiteY6" fmla="*/ 247035 h 247035"/>
                <a:gd name="connsiteX7" fmla="*/ 0 w 456874"/>
                <a:gd name="connsiteY7" fmla="*/ 235580 h 24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874" h="247035">
                  <a:moveTo>
                    <a:pt x="0" y="235580"/>
                  </a:moveTo>
                  <a:lnTo>
                    <a:pt x="12264" y="0"/>
                  </a:lnTo>
                  <a:lnTo>
                    <a:pt x="409300" y="9569"/>
                  </a:lnTo>
                  <a:cubicBezTo>
                    <a:pt x="413478" y="13342"/>
                    <a:pt x="421699" y="18868"/>
                    <a:pt x="433828" y="26011"/>
                  </a:cubicBezTo>
                  <a:cubicBezTo>
                    <a:pt x="432346" y="30458"/>
                    <a:pt x="429246" y="40297"/>
                    <a:pt x="429246" y="45013"/>
                  </a:cubicBezTo>
                  <a:cubicBezTo>
                    <a:pt x="429246" y="50809"/>
                    <a:pt x="448383" y="69946"/>
                    <a:pt x="456874" y="78167"/>
                  </a:cubicBezTo>
                  <a:lnTo>
                    <a:pt x="456874" y="247035"/>
                  </a:lnTo>
                  <a:lnTo>
                    <a:pt x="0" y="235580"/>
                  </a:lnTo>
                  <a:close/>
                </a:path>
              </a:pathLst>
            </a:custGeom>
            <a:grpFill/>
            <a:ln w="12700" cap="flat">
              <a:solidFill>
                <a:schemeClr val="bg1"/>
              </a:solidFill>
              <a:prstDash val="solid"/>
              <a:miter/>
            </a:ln>
          </p:spPr>
          <p:txBody>
            <a:bodyPr rtlCol="0" anchor="ctr"/>
            <a:lstStyle/>
            <a:p>
              <a:endParaRPr lang="en-US"/>
            </a:p>
          </p:txBody>
        </p:sp>
        <p:sp>
          <p:nvSpPr>
            <p:cNvPr id="46" name="Freeform 38">
              <a:extLst>
                <a:ext uri="{FF2B5EF4-FFF2-40B4-BE49-F238E27FC236}">
                  <a16:creationId xmlns:a16="http://schemas.microsoft.com/office/drawing/2014/main" id="{320AB2BF-F897-714F-1225-DBD31E012204}"/>
                </a:ext>
              </a:extLst>
            </p:cNvPr>
            <p:cNvSpPr/>
            <p:nvPr/>
          </p:nvSpPr>
          <p:spPr>
            <a:xfrm>
              <a:off x="8268558" y="2542574"/>
              <a:ext cx="246031" cy="433693"/>
            </a:xfrm>
            <a:custGeom>
              <a:avLst/>
              <a:gdLst>
                <a:gd name="connsiteX0" fmla="*/ 146705 w 246031"/>
                <a:gd name="connsiteY0" fmla="*/ 433693 h 433693"/>
                <a:gd name="connsiteX1" fmla="*/ 140236 w 246031"/>
                <a:gd name="connsiteY1" fmla="*/ 432885 h 433693"/>
                <a:gd name="connsiteX2" fmla="*/ 133228 w 246031"/>
                <a:gd name="connsiteY2" fmla="*/ 414825 h 433693"/>
                <a:gd name="connsiteX3" fmla="*/ 136732 w 246031"/>
                <a:gd name="connsiteY3" fmla="*/ 410917 h 433693"/>
                <a:gd name="connsiteX4" fmla="*/ 143471 w 246031"/>
                <a:gd name="connsiteY4" fmla="*/ 400809 h 433693"/>
                <a:gd name="connsiteX5" fmla="*/ 124873 w 246031"/>
                <a:gd name="connsiteY5" fmla="*/ 373181 h 433693"/>
                <a:gd name="connsiteX6" fmla="*/ 73390 w 246031"/>
                <a:gd name="connsiteY6" fmla="*/ 345688 h 433693"/>
                <a:gd name="connsiteX7" fmla="*/ 72986 w 246031"/>
                <a:gd name="connsiteY7" fmla="*/ 323046 h 433693"/>
                <a:gd name="connsiteX8" fmla="*/ 86058 w 246031"/>
                <a:gd name="connsiteY8" fmla="*/ 302292 h 433693"/>
                <a:gd name="connsiteX9" fmla="*/ 87002 w 246031"/>
                <a:gd name="connsiteY9" fmla="*/ 301079 h 433693"/>
                <a:gd name="connsiteX10" fmla="*/ 87137 w 246031"/>
                <a:gd name="connsiteY10" fmla="*/ 300540 h 433693"/>
                <a:gd name="connsiteX11" fmla="*/ 86867 w 246031"/>
                <a:gd name="connsiteY11" fmla="*/ 300135 h 433693"/>
                <a:gd name="connsiteX12" fmla="*/ 64226 w 246031"/>
                <a:gd name="connsiteY12" fmla="*/ 283693 h 433693"/>
                <a:gd name="connsiteX13" fmla="*/ 63821 w 246031"/>
                <a:gd name="connsiteY13" fmla="*/ 283558 h 433693"/>
                <a:gd name="connsiteX14" fmla="*/ 63417 w 246031"/>
                <a:gd name="connsiteY14" fmla="*/ 283693 h 433693"/>
                <a:gd name="connsiteX15" fmla="*/ 62473 w 246031"/>
                <a:gd name="connsiteY15" fmla="*/ 284367 h 433693"/>
                <a:gd name="connsiteX16" fmla="*/ 51018 w 246031"/>
                <a:gd name="connsiteY16" fmla="*/ 291510 h 433693"/>
                <a:gd name="connsiteX17" fmla="*/ 37406 w 246031"/>
                <a:gd name="connsiteY17" fmla="*/ 279111 h 433693"/>
                <a:gd name="connsiteX18" fmla="*/ 36597 w 246031"/>
                <a:gd name="connsiteY18" fmla="*/ 254178 h 433693"/>
                <a:gd name="connsiteX19" fmla="*/ 883 w 246031"/>
                <a:gd name="connsiteY19" fmla="*/ 218868 h 433693"/>
                <a:gd name="connsiteX20" fmla="*/ 479 w 246031"/>
                <a:gd name="connsiteY20" fmla="*/ 177089 h 433693"/>
                <a:gd name="connsiteX21" fmla="*/ 28107 w 246031"/>
                <a:gd name="connsiteY21" fmla="*/ 126550 h 433693"/>
                <a:gd name="connsiteX22" fmla="*/ 12339 w 246031"/>
                <a:gd name="connsiteY22" fmla="*/ 108221 h 433693"/>
                <a:gd name="connsiteX23" fmla="*/ 15034 w 246031"/>
                <a:gd name="connsiteY23" fmla="*/ 92992 h 433693"/>
                <a:gd name="connsiteX24" fmla="*/ 26085 w 246031"/>
                <a:gd name="connsiteY24" fmla="*/ 90970 h 433693"/>
                <a:gd name="connsiteX25" fmla="*/ 60048 w 246031"/>
                <a:gd name="connsiteY25" fmla="*/ 79515 h 433693"/>
                <a:gd name="connsiteX26" fmla="*/ 62878 w 246031"/>
                <a:gd name="connsiteY26" fmla="*/ 72103 h 433693"/>
                <a:gd name="connsiteX27" fmla="*/ 67864 w 246031"/>
                <a:gd name="connsiteY27" fmla="*/ 49191 h 433693"/>
                <a:gd name="connsiteX28" fmla="*/ 49670 w 246031"/>
                <a:gd name="connsiteY28" fmla="*/ 35040 h 433693"/>
                <a:gd name="connsiteX29" fmla="*/ 43471 w 246031"/>
                <a:gd name="connsiteY29" fmla="*/ 26280 h 433693"/>
                <a:gd name="connsiteX30" fmla="*/ 40775 w 246031"/>
                <a:gd name="connsiteY30" fmla="*/ 9838 h 433693"/>
                <a:gd name="connsiteX31" fmla="*/ 202905 w 246031"/>
                <a:gd name="connsiteY31" fmla="*/ 0 h 433693"/>
                <a:gd name="connsiteX32" fmla="*/ 203175 w 246031"/>
                <a:gd name="connsiteY32" fmla="*/ 10108 h 433693"/>
                <a:gd name="connsiteX33" fmla="*/ 214900 w 246031"/>
                <a:gd name="connsiteY33" fmla="*/ 26280 h 433693"/>
                <a:gd name="connsiteX34" fmla="*/ 215843 w 246031"/>
                <a:gd name="connsiteY34" fmla="*/ 36119 h 433693"/>
                <a:gd name="connsiteX35" fmla="*/ 217999 w 246031"/>
                <a:gd name="connsiteY35" fmla="*/ 50943 h 433693"/>
                <a:gd name="connsiteX36" fmla="*/ 224334 w 246031"/>
                <a:gd name="connsiteY36" fmla="*/ 54313 h 433693"/>
                <a:gd name="connsiteX37" fmla="*/ 229590 w 246031"/>
                <a:gd name="connsiteY37" fmla="*/ 119003 h 433693"/>
                <a:gd name="connsiteX38" fmla="*/ 230129 w 246031"/>
                <a:gd name="connsiteY38" fmla="*/ 125202 h 433693"/>
                <a:gd name="connsiteX39" fmla="*/ 239967 w 246031"/>
                <a:gd name="connsiteY39" fmla="*/ 248383 h 433693"/>
                <a:gd name="connsiteX40" fmla="*/ 237272 w 246031"/>
                <a:gd name="connsiteY40" fmla="*/ 256874 h 433693"/>
                <a:gd name="connsiteX41" fmla="*/ 234846 w 246031"/>
                <a:gd name="connsiteY41" fmla="*/ 264690 h 433693"/>
                <a:gd name="connsiteX42" fmla="*/ 240371 w 246031"/>
                <a:gd name="connsiteY42" fmla="*/ 272507 h 433693"/>
                <a:gd name="connsiteX43" fmla="*/ 246032 w 246031"/>
                <a:gd name="connsiteY43" fmla="*/ 279515 h 433693"/>
                <a:gd name="connsiteX44" fmla="*/ 246032 w 246031"/>
                <a:gd name="connsiteY44" fmla="*/ 297709 h 433693"/>
                <a:gd name="connsiteX45" fmla="*/ 234711 w 246031"/>
                <a:gd name="connsiteY45" fmla="*/ 314421 h 433693"/>
                <a:gd name="connsiteX46" fmla="*/ 220425 w 246031"/>
                <a:gd name="connsiteY46" fmla="*/ 336928 h 433693"/>
                <a:gd name="connsiteX47" fmla="*/ 220425 w 246031"/>
                <a:gd name="connsiteY47" fmla="*/ 372103 h 433693"/>
                <a:gd name="connsiteX48" fmla="*/ 205466 w 246031"/>
                <a:gd name="connsiteY48" fmla="*/ 395284 h 433693"/>
                <a:gd name="connsiteX49" fmla="*/ 190641 w 246031"/>
                <a:gd name="connsiteY49" fmla="*/ 397440 h 433693"/>
                <a:gd name="connsiteX50" fmla="*/ 190102 w 246031"/>
                <a:gd name="connsiteY50" fmla="*/ 397709 h 433693"/>
                <a:gd name="connsiteX51" fmla="*/ 190102 w 246031"/>
                <a:gd name="connsiteY51" fmla="*/ 398249 h 433693"/>
                <a:gd name="connsiteX52" fmla="*/ 190910 w 246031"/>
                <a:gd name="connsiteY52" fmla="*/ 400135 h 433693"/>
                <a:gd name="connsiteX53" fmla="*/ 198997 w 246031"/>
                <a:gd name="connsiteY53" fmla="*/ 425607 h 433693"/>
                <a:gd name="connsiteX54" fmla="*/ 186463 w 246031"/>
                <a:gd name="connsiteY54" fmla="*/ 427898 h 433693"/>
                <a:gd name="connsiteX55" fmla="*/ 163013 w 246031"/>
                <a:gd name="connsiteY55" fmla="*/ 416443 h 433693"/>
                <a:gd name="connsiteX56" fmla="*/ 160722 w 246031"/>
                <a:gd name="connsiteY56" fmla="*/ 417251 h 433693"/>
                <a:gd name="connsiteX57" fmla="*/ 155061 w 246031"/>
                <a:gd name="connsiteY57" fmla="*/ 425068 h 433693"/>
                <a:gd name="connsiteX58" fmla="*/ 149536 w 246031"/>
                <a:gd name="connsiteY58" fmla="*/ 432750 h 433693"/>
                <a:gd name="connsiteX59" fmla="*/ 146705 w 246031"/>
                <a:gd name="connsiteY59" fmla="*/ 433693 h 43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6031" h="433693">
                  <a:moveTo>
                    <a:pt x="146705" y="433693"/>
                  </a:moveTo>
                  <a:cubicBezTo>
                    <a:pt x="144953" y="433693"/>
                    <a:pt x="142528" y="433424"/>
                    <a:pt x="140236" y="432885"/>
                  </a:cubicBezTo>
                  <a:cubicBezTo>
                    <a:pt x="136463" y="423990"/>
                    <a:pt x="133498" y="416308"/>
                    <a:pt x="133228" y="414825"/>
                  </a:cubicBezTo>
                  <a:cubicBezTo>
                    <a:pt x="133633" y="414152"/>
                    <a:pt x="135654" y="411995"/>
                    <a:pt x="136732" y="410917"/>
                  </a:cubicBezTo>
                  <a:cubicBezTo>
                    <a:pt x="140776" y="406604"/>
                    <a:pt x="143471" y="403505"/>
                    <a:pt x="143471" y="400809"/>
                  </a:cubicBezTo>
                  <a:cubicBezTo>
                    <a:pt x="143471" y="395823"/>
                    <a:pt x="126220" y="374529"/>
                    <a:pt x="124873" y="373181"/>
                  </a:cubicBezTo>
                  <a:cubicBezTo>
                    <a:pt x="122581" y="370890"/>
                    <a:pt x="88484" y="353370"/>
                    <a:pt x="73390" y="345688"/>
                  </a:cubicBezTo>
                  <a:cubicBezTo>
                    <a:pt x="74333" y="336928"/>
                    <a:pt x="75007" y="326281"/>
                    <a:pt x="72986" y="323046"/>
                  </a:cubicBezTo>
                  <a:cubicBezTo>
                    <a:pt x="73390" y="320755"/>
                    <a:pt x="79185" y="311456"/>
                    <a:pt x="86058" y="302292"/>
                  </a:cubicBezTo>
                  <a:lnTo>
                    <a:pt x="87002" y="301079"/>
                  </a:lnTo>
                  <a:cubicBezTo>
                    <a:pt x="87137" y="300944"/>
                    <a:pt x="87137" y="300809"/>
                    <a:pt x="87137" y="300540"/>
                  </a:cubicBezTo>
                  <a:cubicBezTo>
                    <a:pt x="87137" y="300405"/>
                    <a:pt x="87002" y="300135"/>
                    <a:pt x="86867" y="300135"/>
                  </a:cubicBezTo>
                  <a:lnTo>
                    <a:pt x="64226" y="283693"/>
                  </a:lnTo>
                  <a:cubicBezTo>
                    <a:pt x="64091" y="283558"/>
                    <a:pt x="63956" y="283558"/>
                    <a:pt x="63821" y="283558"/>
                  </a:cubicBezTo>
                  <a:cubicBezTo>
                    <a:pt x="63686" y="283558"/>
                    <a:pt x="63552" y="283558"/>
                    <a:pt x="63417" y="283693"/>
                  </a:cubicBezTo>
                  <a:lnTo>
                    <a:pt x="62473" y="284367"/>
                  </a:lnTo>
                  <a:cubicBezTo>
                    <a:pt x="57218" y="288545"/>
                    <a:pt x="52096" y="291510"/>
                    <a:pt x="51018" y="291510"/>
                  </a:cubicBezTo>
                  <a:cubicBezTo>
                    <a:pt x="49940" y="291375"/>
                    <a:pt x="44145" y="286254"/>
                    <a:pt x="37406" y="279111"/>
                  </a:cubicBezTo>
                  <a:cubicBezTo>
                    <a:pt x="38619" y="271159"/>
                    <a:pt x="40101" y="257682"/>
                    <a:pt x="36597" y="254178"/>
                  </a:cubicBezTo>
                  <a:cubicBezTo>
                    <a:pt x="33767" y="251348"/>
                    <a:pt x="8026" y="226011"/>
                    <a:pt x="883" y="218868"/>
                  </a:cubicBezTo>
                  <a:cubicBezTo>
                    <a:pt x="-60" y="198383"/>
                    <a:pt x="-330" y="178841"/>
                    <a:pt x="479" y="177089"/>
                  </a:cubicBezTo>
                  <a:cubicBezTo>
                    <a:pt x="2096" y="175472"/>
                    <a:pt x="28107" y="130863"/>
                    <a:pt x="28107" y="126550"/>
                  </a:cubicBezTo>
                  <a:cubicBezTo>
                    <a:pt x="28107" y="123989"/>
                    <a:pt x="22851" y="117790"/>
                    <a:pt x="12339" y="108221"/>
                  </a:cubicBezTo>
                  <a:cubicBezTo>
                    <a:pt x="13147" y="100944"/>
                    <a:pt x="14495" y="94205"/>
                    <a:pt x="15034" y="92992"/>
                  </a:cubicBezTo>
                  <a:cubicBezTo>
                    <a:pt x="16247" y="92588"/>
                    <a:pt x="21907" y="91644"/>
                    <a:pt x="26085" y="90970"/>
                  </a:cubicBezTo>
                  <a:cubicBezTo>
                    <a:pt x="50075" y="87062"/>
                    <a:pt x="60048" y="84636"/>
                    <a:pt x="60048" y="79515"/>
                  </a:cubicBezTo>
                  <a:cubicBezTo>
                    <a:pt x="60048" y="78841"/>
                    <a:pt x="61800" y="74798"/>
                    <a:pt x="62878" y="72103"/>
                  </a:cubicBezTo>
                  <a:cubicBezTo>
                    <a:pt x="68538" y="58086"/>
                    <a:pt x="70560" y="51887"/>
                    <a:pt x="67864" y="49191"/>
                  </a:cubicBezTo>
                  <a:cubicBezTo>
                    <a:pt x="65034" y="46361"/>
                    <a:pt x="56544" y="38949"/>
                    <a:pt x="49670" y="35040"/>
                  </a:cubicBezTo>
                  <a:cubicBezTo>
                    <a:pt x="46436" y="33154"/>
                    <a:pt x="44145" y="29919"/>
                    <a:pt x="43471" y="26280"/>
                  </a:cubicBezTo>
                  <a:lnTo>
                    <a:pt x="40775" y="9838"/>
                  </a:lnTo>
                  <a:lnTo>
                    <a:pt x="202905" y="0"/>
                  </a:lnTo>
                  <a:cubicBezTo>
                    <a:pt x="203040" y="3774"/>
                    <a:pt x="203175" y="8625"/>
                    <a:pt x="203175" y="10108"/>
                  </a:cubicBezTo>
                  <a:cubicBezTo>
                    <a:pt x="203175" y="14421"/>
                    <a:pt x="213687" y="25067"/>
                    <a:pt x="214900" y="26280"/>
                  </a:cubicBezTo>
                  <a:cubicBezTo>
                    <a:pt x="215574" y="26954"/>
                    <a:pt x="215708" y="32210"/>
                    <a:pt x="215843" y="36119"/>
                  </a:cubicBezTo>
                  <a:cubicBezTo>
                    <a:pt x="216113" y="43666"/>
                    <a:pt x="216382" y="49191"/>
                    <a:pt x="217999" y="50943"/>
                  </a:cubicBezTo>
                  <a:cubicBezTo>
                    <a:pt x="218943" y="51887"/>
                    <a:pt x="221234" y="53100"/>
                    <a:pt x="224334" y="54313"/>
                  </a:cubicBezTo>
                  <a:cubicBezTo>
                    <a:pt x="225277" y="66577"/>
                    <a:pt x="227029" y="88545"/>
                    <a:pt x="229590" y="119003"/>
                  </a:cubicBezTo>
                  <a:lnTo>
                    <a:pt x="230129" y="125202"/>
                  </a:lnTo>
                  <a:cubicBezTo>
                    <a:pt x="234442" y="179111"/>
                    <a:pt x="239967" y="246227"/>
                    <a:pt x="239967" y="248383"/>
                  </a:cubicBezTo>
                  <a:cubicBezTo>
                    <a:pt x="239967" y="249866"/>
                    <a:pt x="238350" y="253909"/>
                    <a:pt x="237272" y="256874"/>
                  </a:cubicBezTo>
                  <a:cubicBezTo>
                    <a:pt x="235654" y="260917"/>
                    <a:pt x="234846" y="263208"/>
                    <a:pt x="234846" y="264690"/>
                  </a:cubicBezTo>
                  <a:cubicBezTo>
                    <a:pt x="234846" y="266712"/>
                    <a:pt x="236598" y="268599"/>
                    <a:pt x="240371" y="272507"/>
                  </a:cubicBezTo>
                  <a:cubicBezTo>
                    <a:pt x="241989" y="274124"/>
                    <a:pt x="246032" y="278437"/>
                    <a:pt x="246032" y="279515"/>
                  </a:cubicBezTo>
                  <a:lnTo>
                    <a:pt x="246032" y="297709"/>
                  </a:lnTo>
                  <a:cubicBezTo>
                    <a:pt x="245627" y="298788"/>
                    <a:pt x="239024" y="308222"/>
                    <a:pt x="234711" y="314421"/>
                  </a:cubicBezTo>
                  <a:cubicBezTo>
                    <a:pt x="222042" y="332480"/>
                    <a:pt x="220425" y="335310"/>
                    <a:pt x="220425" y="336928"/>
                  </a:cubicBezTo>
                  <a:lnTo>
                    <a:pt x="220425" y="372103"/>
                  </a:lnTo>
                  <a:lnTo>
                    <a:pt x="205466" y="395284"/>
                  </a:lnTo>
                  <a:lnTo>
                    <a:pt x="190641" y="397440"/>
                  </a:lnTo>
                  <a:cubicBezTo>
                    <a:pt x="190371" y="397440"/>
                    <a:pt x="190237" y="397575"/>
                    <a:pt x="190102" y="397709"/>
                  </a:cubicBezTo>
                  <a:cubicBezTo>
                    <a:pt x="189967" y="397844"/>
                    <a:pt x="189967" y="398114"/>
                    <a:pt x="190102" y="398249"/>
                  </a:cubicBezTo>
                  <a:lnTo>
                    <a:pt x="190910" y="400135"/>
                  </a:lnTo>
                  <a:cubicBezTo>
                    <a:pt x="196166" y="412534"/>
                    <a:pt x="199536" y="424125"/>
                    <a:pt x="198997" y="425607"/>
                  </a:cubicBezTo>
                  <a:cubicBezTo>
                    <a:pt x="197918" y="426685"/>
                    <a:pt x="191584" y="427629"/>
                    <a:pt x="186463" y="427898"/>
                  </a:cubicBezTo>
                  <a:cubicBezTo>
                    <a:pt x="174468" y="420351"/>
                    <a:pt x="166652" y="416443"/>
                    <a:pt x="163013" y="416443"/>
                  </a:cubicBezTo>
                  <a:cubicBezTo>
                    <a:pt x="161665" y="416443"/>
                    <a:pt x="160991" y="416982"/>
                    <a:pt x="160722" y="417251"/>
                  </a:cubicBezTo>
                  <a:cubicBezTo>
                    <a:pt x="159509" y="418464"/>
                    <a:pt x="157352" y="421699"/>
                    <a:pt x="155061" y="425068"/>
                  </a:cubicBezTo>
                  <a:cubicBezTo>
                    <a:pt x="153040" y="428033"/>
                    <a:pt x="150614" y="431672"/>
                    <a:pt x="149536" y="432750"/>
                  </a:cubicBezTo>
                  <a:cubicBezTo>
                    <a:pt x="149401" y="433289"/>
                    <a:pt x="148862" y="433693"/>
                    <a:pt x="146705" y="433693"/>
                  </a:cubicBezTo>
                  <a:close/>
                </a:path>
              </a:pathLst>
            </a:custGeom>
            <a:grpFill/>
            <a:ln w="12700" cap="flat">
              <a:solidFill>
                <a:schemeClr val="bg1"/>
              </a:solidFill>
              <a:prstDash val="solid"/>
              <a:miter/>
            </a:ln>
          </p:spPr>
          <p:txBody>
            <a:bodyPr rtlCol="0" anchor="ctr"/>
            <a:lstStyle/>
            <a:p>
              <a:endParaRPr lang="en-US"/>
            </a:p>
          </p:txBody>
        </p:sp>
        <p:sp>
          <p:nvSpPr>
            <p:cNvPr id="47" name="Freeform 39">
              <a:extLst>
                <a:ext uri="{FF2B5EF4-FFF2-40B4-BE49-F238E27FC236}">
                  <a16:creationId xmlns:a16="http://schemas.microsoft.com/office/drawing/2014/main" id="{CEC614AD-8711-F44B-691E-5FC451E91A97}"/>
                </a:ext>
              </a:extLst>
            </p:cNvPr>
            <p:cNvSpPr/>
            <p:nvPr/>
          </p:nvSpPr>
          <p:spPr>
            <a:xfrm>
              <a:off x="7555963" y="2986644"/>
              <a:ext cx="536658" cy="264960"/>
            </a:xfrm>
            <a:custGeom>
              <a:avLst/>
              <a:gdLst>
                <a:gd name="connsiteX0" fmla="*/ 421968 w 536658"/>
                <a:gd name="connsiteY0" fmla="*/ 264960 h 264960"/>
                <a:gd name="connsiteX1" fmla="*/ 411456 w 536658"/>
                <a:gd name="connsiteY1" fmla="*/ 263747 h 264960"/>
                <a:gd name="connsiteX2" fmla="*/ 293666 w 536658"/>
                <a:gd name="connsiteY2" fmla="*/ 254448 h 264960"/>
                <a:gd name="connsiteX3" fmla="*/ 237197 w 536658"/>
                <a:gd name="connsiteY3" fmla="*/ 214690 h 264960"/>
                <a:gd name="connsiteX4" fmla="*/ 232750 w 536658"/>
                <a:gd name="connsiteY4" fmla="*/ 209973 h 264960"/>
                <a:gd name="connsiteX5" fmla="*/ 227494 w 536658"/>
                <a:gd name="connsiteY5" fmla="*/ 207682 h 264960"/>
                <a:gd name="connsiteX6" fmla="*/ 226550 w 536658"/>
                <a:gd name="connsiteY6" fmla="*/ 207682 h 264960"/>
                <a:gd name="connsiteX7" fmla="*/ 209569 w 536658"/>
                <a:gd name="connsiteY7" fmla="*/ 222372 h 264960"/>
                <a:gd name="connsiteX8" fmla="*/ 184906 w 536658"/>
                <a:gd name="connsiteY8" fmla="*/ 195957 h 264960"/>
                <a:gd name="connsiteX9" fmla="*/ 187871 w 536658"/>
                <a:gd name="connsiteY9" fmla="*/ 117925 h 264960"/>
                <a:gd name="connsiteX10" fmla="*/ 189623 w 536658"/>
                <a:gd name="connsiteY10" fmla="*/ 51213 h 264960"/>
                <a:gd name="connsiteX11" fmla="*/ 0 w 536658"/>
                <a:gd name="connsiteY11" fmla="*/ 37197 h 264960"/>
                <a:gd name="connsiteX12" fmla="*/ 2830 w 536658"/>
                <a:gd name="connsiteY12" fmla="*/ 0 h 264960"/>
                <a:gd name="connsiteX13" fmla="*/ 523182 w 536658"/>
                <a:gd name="connsiteY13" fmla="*/ 12938 h 264960"/>
                <a:gd name="connsiteX14" fmla="*/ 523182 w 536658"/>
                <a:gd name="connsiteY14" fmla="*/ 45418 h 264960"/>
                <a:gd name="connsiteX15" fmla="*/ 523451 w 536658"/>
                <a:gd name="connsiteY15" fmla="*/ 45957 h 264960"/>
                <a:gd name="connsiteX16" fmla="*/ 523586 w 536658"/>
                <a:gd name="connsiteY16" fmla="*/ 46092 h 264960"/>
                <a:gd name="connsiteX17" fmla="*/ 536659 w 536658"/>
                <a:gd name="connsiteY17" fmla="*/ 129246 h 264960"/>
                <a:gd name="connsiteX18" fmla="*/ 530863 w 536658"/>
                <a:gd name="connsiteY18" fmla="*/ 264960 h 264960"/>
                <a:gd name="connsiteX19" fmla="*/ 493801 w 536658"/>
                <a:gd name="connsiteY19" fmla="*/ 248383 h 264960"/>
                <a:gd name="connsiteX20" fmla="*/ 489219 w 536658"/>
                <a:gd name="connsiteY20" fmla="*/ 247844 h 264960"/>
                <a:gd name="connsiteX21" fmla="*/ 461995 w 536658"/>
                <a:gd name="connsiteY21" fmla="*/ 255122 h 264960"/>
                <a:gd name="connsiteX22" fmla="*/ 421968 w 536658"/>
                <a:gd name="connsiteY22" fmla="*/ 264960 h 2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658" h="264960">
                  <a:moveTo>
                    <a:pt x="421968" y="264960"/>
                  </a:moveTo>
                  <a:cubicBezTo>
                    <a:pt x="418330" y="264960"/>
                    <a:pt x="414691" y="264556"/>
                    <a:pt x="411456" y="263747"/>
                  </a:cubicBezTo>
                  <a:cubicBezTo>
                    <a:pt x="379650" y="256200"/>
                    <a:pt x="314017" y="254448"/>
                    <a:pt x="293666" y="254448"/>
                  </a:cubicBezTo>
                  <a:cubicBezTo>
                    <a:pt x="273451" y="254448"/>
                    <a:pt x="247979" y="226685"/>
                    <a:pt x="237197" y="214690"/>
                  </a:cubicBezTo>
                  <a:cubicBezTo>
                    <a:pt x="235310" y="212669"/>
                    <a:pt x="233828" y="211052"/>
                    <a:pt x="232750" y="209973"/>
                  </a:cubicBezTo>
                  <a:cubicBezTo>
                    <a:pt x="231267" y="208491"/>
                    <a:pt x="229515" y="207682"/>
                    <a:pt x="227494" y="207682"/>
                  </a:cubicBezTo>
                  <a:cubicBezTo>
                    <a:pt x="227224" y="207682"/>
                    <a:pt x="226955" y="207682"/>
                    <a:pt x="226550" y="207682"/>
                  </a:cubicBezTo>
                  <a:cubicBezTo>
                    <a:pt x="219542" y="208491"/>
                    <a:pt x="212130" y="218599"/>
                    <a:pt x="209569" y="222372"/>
                  </a:cubicBezTo>
                  <a:cubicBezTo>
                    <a:pt x="203909" y="220620"/>
                    <a:pt x="191779" y="207009"/>
                    <a:pt x="184906" y="195957"/>
                  </a:cubicBezTo>
                  <a:cubicBezTo>
                    <a:pt x="183019" y="192453"/>
                    <a:pt x="185984" y="147574"/>
                    <a:pt x="187871" y="117925"/>
                  </a:cubicBezTo>
                  <a:cubicBezTo>
                    <a:pt x="191510" y="63208"/>
                    <a:pt x="191779" y="53235"/>
                    <a:pt x="189623" y="51213"/>
                  </a:cubicBezTo>
                  <a:cubicBezTo>
                    <a:pt x="186254" y="47844"/>
                    <a:pt x="84771" y="41644"/>
                    <a:pt x="0" y="37197"/>
                  </a:cubicBezTo>
                  <a:cubicBezTo>
                    <a:pt x="1213" y="21563"/>
                    <a:pt x="2156" y="8760"/>
                    <a:pt x="2830" y="0"/>
                  </a:cubicBezTo>
                  <a:lnTo>
                    <a:pt x="523182" y="12938"/>
                  </a:lnTo>
                  <a:lnTo>
                    <a:pt x="523182" y="45418"/>
                  </a:lnTo>
                  <a:cubicBezTo>
                    <a:pt x="523182" y="45553"/>
                    <a:pt x="523316" y="45822"/>
                    <a:pt x="523451" y="45957"/>
                  </a:cubicBezTo>
                  <a:cubicBezTo>
                    <a:pt x="523451" y="45957"/>
                    <a:pt x="523586" y="45957"/>
                    <a:pt x="523586" y="46092"/>
                  </a:cubicBezTo>
                  <a:lnTo>
                    <a:pt x="536659" y="129246"/>
                  </a:lnTo>
                  <a:lnTo>
                    <a:pt x="530863" y="264960"/>
                  </a:lnTo>
                  <a:cubicBezTo>
                    <a:pt x="516847" y="257817"/>
                    <a:pt x="501753" y="250270"/>
                    <a:pt x="493801" y="248383"/>
                  </a:cubicBezTo>
                  <a:cubicBezTo>
                    <a:pt x="492454" y="248114"/>
                    <a:pt x="490836" y="247844"/>
                    <a:pt x="489219" y="247844"/>
                  </a:cubicBezTo>
                  <a:cubicBezTo>
                    <a:pt x="481672" y="247844"/>
                    <a:pt x="472642" y="251213"/>
                    <a:pt x="461995" y="255122"/>
                  </a:cubicBezTo>
                  <a:cubicBezTo>
                    <a:pt x="449596" y="259839"/>
                    <a:pt x="435445" y="264960"/>
                    <a:pt x="421968" y="264960"/>
                  </a:cubicBezTo>
                  <a:close/>
                </a:path>
              </a:pathLst>
            </a:custGeom>
            <a:grpFill/>
            <a:ln w="12700" cap="flat">
              <a:solidFill>
                <a:schemeClr val="bg1"/>
              </a:solidFill>
              <a:prstDash val="solid"/>
              <a:miter/>
            </a:ln>
          </p:spPr>
          <p:txBody>
            <a:bodyPr rtlCol="0" anchor="ctr"/>
            <a:lstStyle/>
            <a:p>
              <a:endParaRPr lang="en-US"/>
            </a:p>
          </p:txBody>
        </p:sp>
        <p:sp>
          <p:nvSpPr>
            <p:cNvPr id="48" name="Freeform 40">
              <a:extLst>
                <a:ext uri="{FF2B5EF4-FFF2-40B4-BE49-F238E27FC236}">
                  <a16:creationId xmlns:a16="http://schemas.microsoft.com/office/drawing/2014/main" id="{136FA8C4-9BCB-6F7D-4B61-6D6422FAA439}"/>
                </a:ext>
              </a:extLst>
            </p:cNvPr>
            <p:cNvSpPr/>
            <p:nvPr/>
          </p:nvSpPr>
          <p:spPr>
            <a:xfrm>
              <a:off x="9208661" y="2639743"/>
              <a:ext cx="63746" cy="99595"/>
            </a:xfrm>
            <a:custGeom>
              <a:avLst/>
              <a:gdLst>
                <a:gd name="connsiteX0" fmla="*/ 26954 w 63746"/>
                <a:gd name="connsiteY0" fmla="*/ 99596 h 99595"/>
                <a:gd name="connsiteX1" fmla="*/ 0 w 63746"/>
                <a:gd name="connsiteY1" fmla="*/ 12938 h 99595"/>
                <a:gd name="connsiteX2" fmla="*/ 2426 w 63746"/>
                <a:gd name="connsiteY2" fmla="*/ 943 h 99595"/>
                <a:gd name="connsiteX3" fmla="*/ 12803 w 63746"/>
                <a:gd name="connsiteY3" fmla="*/ 0 h 99595"/>
                <a:gd name="connsiteX4" fmla="*/ 12938 w 63746"/>
                <a:gd name="connsiteY4" fmla="*/ 0 h 99595"/>
                <a:gd name="connsiteX5" fmla="*/ 12938 w 63746"/>
                <a:gd name="connsiteY5" fmla="*/ 2156 h 99595"/>
                <a:gd name="connsiteX6" fmla="*/ 13477 w 63746"/>
                <a:gd name="connsiteY6" fmla="*/ 15768 h 99595"/>
                <a:gd name="connsiteX7" fmla="*/ 13881 w 63746"/>
                <a:gd name="connsiteY7" fmla="*/ 20485 h 99595"/>
                <a:gd name="connsiteX8" fmla="*/ 23855 w 63746"/>
                <a:gd name="connsiteY8" fmla="*/ 35040 h 99595"/>
                <a:gd name="connsiteX9" fmla="*/ 32749 w 63746"/>
                <a:gd name="connsiteY9" fmla="*/ 47709 h 99595"/>
                <a:gd name="connsiteX10" fmla="*/ 33558 w 63746"/>
                <a:gd name="connsiteY10" fmla="*/ 53504 h 99595"/>
                <a:gd name="connsiteX11" fmla="*/ 34502 w 63746"/>
                <a:gd name="connsiteY11" fmla="*/ 59569 h 99595"/>
                <a:gd name="connsiteX12" fmla="*/ 47979 w 63746"/>
                <a:gd name="connsiteY12" fmla="*/ 68059 h 99595"/>
                <a:gd name="connsiteX13" fmla="*/ 54178 w 63746"/>
                <a:gd name="connsiteY13" fmla="*/ 71429 h 99595"/>
                <a:gd name="connsiteX14" fmla="*/ 56065 w 63746"/>
                <a:gd name="connsiteY14" fmla="*/ 77628 h 99595"/>
                <a:gd name="connsiteX15" fmla="*/ 57278 w 63746"/>
                <a:gd name="connsiteY15" fmla="*/ 82480 h 99595"/>
                <a:gd name="connsiteX16" fmla="*/ 63747 w 63746"/>
                <a:gd name="connsiteY16" fmla="*/ 93801 h 99595"/>
                <a:gd name="connsiteX17" fmla="*/ 26954 w 63746"/>
                <a:gd name="connsiteY17" fmla="*/ 99596 h 9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46" h="99595">
                  <a:moveTo>
                    <a:pt x="26954" y="99596"/>
                  </a:moveTo>
                  <a:cubicBezTo>
                    <a:pt x="14151" y="59030"/>
                    <a:pt x="270" y="15094"/>
                    <a:pt x="0" y="12938"/>
                  </a:cubicBezTo>
                  <a:cubicBezTo>
                    <a:pt x="0" y="11456"/>
                    <a:pt x="1618" y="3100"/>
                    <a:pt x="2426" y="943"/>
                  </a:cubicBezTo>
                  <a:cubicBezTo>
                    <a:pt x="3774" y="539"/>
                    <a:pt x="8086" y="135"/>
                    <a:pt x="12803" y="0"/>
                  </a:cubicBezTo>
                  <a:lnTo>
                    <a:pt x="12938" y="0"/>
                  </a:lnTo>
                  <a:lnTo>
                    <a:pt x="12938" y="2156"/>
                  </a:lnTo>
                  <a:cubicBezTo>
                    <a:pt x="12534" y="3100"/>
                    <a:pt x="12669" y="5930"/>
                    <a:pt x="13477" y="15768"/>
                  </a:cubicBezTo>
                  <a:cubicBezTo>
                    <a:pt x="13612" y="18059"/>
                    <a:pt x="13881" y="19946"/>
                    <a:pt x="13881" y="20485"/>
                  </a:cubicBezTo>
                  <a:cubicBezTo>
                    <a:pt x="13881" y="21563"/>
                    <a:pt x="16307" y="25067"/>
                    <a:pt x="23855" y="35040"/>
                  </a:cubicBezTo>
                  <a:cubicBezTo>
                    <a:pt x="27763" y="40297"/>
                    <a:pt x="32480" y="46766"/>
                    <a:pt x="32749" y="47709"/>
                  </a:cubicBezTo>
                  <a:cubicBezTo>
                    <a:pt x="32749" y="48518"/>
                    <a:pt x="33154" y="50943"/>
                    <a:pt x="33558" y="53504"/>
                  </a:cubicBezTo>
                  <a:cubicBezTo>
                    <a:pt x="33963" y="55930"/>
                    <a:pt x="34502" y="58625"/>
                    <a:pt x="34502" y="59569"/>
                  </a:cubicBezTo>
                  <a:cubicBezTo>
                    <a:pt x="34502" y="60917"/>
                    <a:pt x="38006" y="62938"/>
                    <a:pt x="47979" y="68059"/>
                  </a:cubicBezTo>
                  <a:cubicBezTo>
                    <a:pt x="50674" y="69407"/>
                    <a:pt x="53774" y="71024"/>
                    <a:pt x="54178" y="71429"/>
                  </a:cubicBezTo>
                  <a:cubicBezTo>
                    <a:pt x="54852" y="72103"/>
                    <a:pt x="55526" y="74798"/>
                    <a:pt x="56065" y="77628"/>
                  </a:cubicBezTo>
                  <a:cubicBezTo>
                    <a:pt x="56469" y="79111"/>
                    <a:pt x="56739" y="80728"/>
                    <a:pt x="57278" y="82480"/>
                  </a:cubicBezTo>
                  <a:cubicBezTo>
                    <a:pt x="58086" y="85580"/>
                    <a:pt x="61321" y="90297"/>
                    <a:pt x="63747" y="93801"/>
                  </a:cubicBezTo>
                  <a:lnTo>
                    <a:pt x="26954" y="99596"/>
                  </a:lnTo>
                  <a:close/>
                </a:path>
              </a:pathLst>
            </a:custGeom>
            <a:grpFill/>
            <a:ln w="12700" cap="flat">
              <a:solidFill>
                <a:schemeClr val="bg1"/>
              </a:solidFill>
              <a:prstDash val="solid"/>
              <a:miter/>
            </a:ln>
          </p:spPr>
          <p:txBody>
            <a:bodyPr rtlCol="0" anchor="ctr"/>
            <a:lstStyle/>
            <a:p>
              <a:endParaRPr lang="en-US"/>
            </a:p>
          </p:txBody>
        </p:sp>
        <p:sp>
          <p:nvSpPr>
            <p:cNvPr id="49" name="Freeform 41">
              <a:extLst>
                <a:ext uri="{FF2B5EF4-FFF2-40B4-BE49-F238E27FC236}">
                  <a16:creationId xmlns:a16="http://schemas.microsoft.com/office/drawing/2014/main" id="{EDDD300C-5995-0B7C-98AE-93F6B3E11879}"/>
                </a:ext>
              </a:extLst>
            </p:cNvPr>
            <p:cNvSpPr/>
            <p:nvPr/>
          </p:nvSpPr>
          <p:spPr>
            <a:xfrm>
              <a:off x="8898418" y="2465889"/>
              <a:ext cx="360108" cy="232210"/>
            </a:xfrm>
            <a:custGeom>
              <a:avLst/>
              <a:gdLst>
                <a:gd name="connsiteX0" fmla="*/ 29245 w 360108"/>
                <a:gd name="connsiteY0" fmla="*/ 232211 h 232210"/>
                <a:gd name="connsiteX1" fmla="*/ 0 w 360108"/>
                <a:gd name="connsiteY1" fmla="*/ 65229 h 232210"/>
                <a:gd name="connsiteX2" fmla="*/ 11186 w 360108"/>
                <a:gd name="connsiteY2" fmla="*/ 52291 h 232210"/>
                <a:gd name="connsiteX3" fmla="*/ 19407 w 360108"/>
                <a:gd name="connsiteY3" fmla="*/ 42453 h 232210"/>
                <a:gd name="connsiteX4" fmla="*/ 20081 w 360108"/>
                <a:gd name="connsiteY4" fmla="*/ 44340 h 232210"/>
                <a:gd name="connsiteX5" fmla="*/ 24394 w 360108"/>
                <a:gd name="connsiteY5" fmla="*/ 48518 h 232210"/>
                <a:gd name="connsiteX6" fmla="*/ 34367 w 360108"/>
                <a:gd name="connsiteY6" fmla="*/ 37062 h 232210"/>
                <a:gd name="connsiteX7" fmla="*/ 36119 w 360108"/>
                <a:gd name="connsiteY7" fmla="*/ 34097 h 232210"/>
                <a:gd name="connsiteX8" fmla="*/ 40297 w 360108"/>
                <a:gd name="connsiteY8" fmla="*/ 53235 h 232210"/>
                <a:gd name="connsiteX9" fmla="*/ 40971 w 360108"/>
                <a:gd name="connsiteY9" fmla="*/ 53774 h 232210"/>
                <a:gd name="connsiteX10" fmla="*/ 41105 w 360108"/>
                <a:gd name="connsiteY10" fmla="*/ 53774 h 232210"/>
                <a:gd name="connsiteX11" fmla="*/ 297575 w 360108"/>
                <a:gd name="connsiteY11" fmla="*/ 0 h 232210"/>
                <a:gd name="connsiteX12" fmla="*/ 338949 w 360108"/>
                <a:gd name="connsiteY12" fmla="*/ 42049 h 232210"/>
                <a:gd name="connsiteX13" fmla="*/ 329246 w 360108"/>
                <a:gd name="connsiteY13" fmla="*/ 65499 h 232210"/>
                <a:gd name="connsiteX14" fmla="*/ 329111 w 360108"/>
                <a:gd name="connsiteY14" fmla="*/ 65768 h 232210"/>
                <a:gd name="connsiteX15" fmla="*/ 323990 w 360108"/>
                <a:gd name="connsiteY15" fmla="*/ 78841 h 232210"/>
                <a:gd name="connsiteX16" fmla="*/ 323181 w 360108"/>
                <a:gd name="connsiteY16" fmla="*/ 80997 h 232210"/>
                <a:gd name="connsiteX17" fmla="*/ 328168 w 360108"/>
                <a:gd name="connsiteY17" fmla="*/ 87736 h 232210"/>
                <a:gd name="connsiteX18" fmla="*/ 330594 w 360108"/>
                <a:gd name="connsiteY18" fmla="*/ 90027 h 232210"/>
                <a:gd name="connsiteX19" fmla="*/ 329111 w 360108"/>
                <a:gd name="connsiteY19" fmla="*/ 97439 h 232210"/>
                <a:gd name="connsiteX20" fmla="*/ 326955 w 360108"/>
                <a:gd name="connsiteY20" fmla="*/ 115229 h 232210"/>
                <a:gd name="connsiteX21" fmla="*/ 335311 w 360108"/>
                <a:gd name="connsiteY21" fmla="*/ 120620 h 232210"/>
                <a:gd name="connsiteX22" fmla="*/ 360108 w 360108"/>
                <a:gd name="connsiteY22" fmla="*/ 136793 h 232210"/>
                <a:gd name="connsiteX23" fmla="*/ 324125 w 360108"/>
                <a:gd name="connsiteY23" fmla="*/ 165903 h 232210"/>
                <a:gd name="connsiteX24" fmla="*/ 323720 w 360108"/>
                <a:gd name="connsiteY24" fmla="*/ 166308 h 232210"/>
                <a:gd name="connsiteX25" fmla="*/ 323451 w 360108"/>
                <a:gd name="connsiteY25" fmla="*/ 166712 h 232210"/>
                <a:gd name="connsiteX26" fmla="*/ 322912 w 360108"/>
                <a:gd name="connsiteY26" fmla="*/ 169407 h 232210"/>
                <a:gd name="connsiteX27" fmla="*/ 309435 w 360108"/>
                <a:gd name="connsiteY27" fmla="*/ 171564 h 232210"/>
                <a:gd name="connsiteX28" fmla="*/ 305930 w 360108"/>
                <a:gd name="connsiteY28" fmla="*/ 185041 h 232210"/>
                <a:gd name="connsiteX29" fmla="*/ 29245 w 360108"/>
                <a:gd name="connsiteY29" fmla="*/ 232211 h 23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0108" h="232210">
                  <a:moveTo>
                    <a:pt x="29245" y="232211"/>
                  </a:moveTo>
                  <a:cubicBezTo>
                    <a:pt x="20890" y="186119"/>
                    <a:pt x="4448" y="93127"/>
                    <a:pt x="0" y="65229"/>
                  </a:cubicBezTo>
                  <a:cubicBezTo>
                    <a:pt x="2156" y="64016"/>
                    <a:pt x="5930" y="59165"/>
                    <a:pt x="11186" y="52291"/>
                  </a:cubicBezTo>
                  <a:cubicBezTo>
                    <a:pt x="14286" y="48248"/>
                    <a:pt x="18194" y="43127"/>
                    <a:pt x="19407" y="42453"/>
                  </a:cubicBezTo>
                  <a:cubicBezTo>
                    <a:pt x="19677" y="42857"/>
                    <a:pt x="19811" y="43666"/>
                    <a:pt x="20081" y="44340"/>
                  </a:cubicBezTo>
                  <a:cubicBezTo>
                    <a:pt x="20485" y="46092"/>
                    <a:pt x="21024" y="48518"/>
                    <a:pt x="24394" y="48518"/>
                  </a:cubicBezTo>
                  <a:cubicBezTo>
                    <a:pt x="27763" y="48518"/>
                    <a:pt x="31402" y="42183"/>
                    <a:pt x="34367" y="37062"/>
                  </a:cubicBezTo>
                  <a:cubicBezTo>
                    <a:pt x="35040" y="35984"/>
                    <a:pt x="35580" y="34906"/>
                    <a:pt x="36119" y="34097"/>
                  </a:cubicBezTo>
                  <a:lnTo>
                    <a:pt x="40297" y="53235"/>
                  </a:lnTo>
                  <a:cubicBezTo>
                    <a:pt x="40431" y="53504"/>
                    <a:pt x="40701" y="53774"/>
                    <a:pt x="40971" y="53774"/>
                  </a:cubicBezTo>
                  <a:cubicBezTo>
                    <a:pt x="40971" y="53774"/>
                    <a:pt x="41105" y="53774"/>
                    <a:pt x="41105" y="53774"/>
                  </a:cubicBezTo>
                  <a:lnTo>
                    <a:pt x="297575" y="0"/>
                  </a:lnTo>
                  <a:lnTo>
                    <a:pt x="338949" y="42049"/>
                  </a:lnTo>
                  <a:cubicBezTo>
                    <a:pt x="337197" y="44744"/>
                    <a:pt x="334772" y="50809"/>
                    <a:pt x="329246" y="65499"/>
                  </a:cubicBezTo>
                  <a:lnTo>
                    <a:pt x="329111" y="65768"/>
                  </a:lnTo>
                  <a:cubicBezTo>
                    <a:pt x="327224" y="71024"/>
                    <a:pt x="324529" y="78167"/>
                    <a:pt x="323990" y="78841"/>
                  </a:cubicBezTo>
                  <a:cubicBezTo>
                    <a:pt x="323451" y="79380"/>
                    <a:pt x="323181" y="80189"/>
                    <a:pt x="323181" y="80997"/>
                  </a:cubicBezTo>
                  <a:cubicBezTo>
                    <a:pt x="323181" y="83019"/>
                    <a:pt x="325068" y="84906"/>
                    <a:pt x="328168" y="87736"/>
                  </a:cubicBezTo>
                  <a:cubicBezTo>
                    <a:pt x="329650" y="89084"/>
                    <a:pt x="330324" y="89758"/>
                    <a:pt x="330594" y="90027"/>
                  </a:cubicBezTo>
                  <a:cubicBezTo>
                    <a:pt x="330459" y="91240"/>
                    <a:pt x="329515" y="95014"/>
                    <a:pt x="329111" y="97439"/>
                  </a:cubicBezTo>
                  <a:cubicBezTo>
                    <a:pt x="325607" y="113343"/>
                    <a:pt x="325742" y="114016"/>
                    <a:pt x="326955" y="115229"/>
                  </a:cubicBezTo>
                  <a:cubicBezTo>
                    <a:pt x="327359" y="115634"/>
                    <a:pt x="328168" y="116173"/>
                    <a:pt x="335311" y="120620"/>
                  </a:cubicBezTo>
                  <a:cubicBezTo>
                    <a:pt x="342184" y="124933"/>
                    <a:pt x="355931" y="133558"/>
                    <a:pt x="360108" y="136793"/>
                  </a:cubicBezTo>
                  <a:cubicBezTo>
                    <a:pt x="355122" y="141510"/>
                    <a:pt x="335715" y="156874"/>
                    <a:pt x="324125" y="165903"/>
                  </a:cubicBezTo>
                  <a:lnTo>
                    <a:pt x="323720" y="166308"/>
                  </a:lnTo>
                  <a:cubicBezTo>
                    <a:pt x="323586" y="166442"/>
                    <a:pt x="323451" y="166577"/>
                    <a:pt x="323451" y="166712"/>
                  </a:cubicBezTo>
                  <a:lnTo>
                    <a:pt x="322912" y="169407"/>
                  </a:lnTo>
                  <a:cubicBezTo>
                    <a:pt x="311052" y="169946"/>
                    <a:pt x="309974" y="171025"/>
                    <a:pt x="309435" y="171564"/>
                  </a:cubicBezTo>
                  <a:cubicBezTo>
                    <a:pt x="307683" y="173316"/>
                    <a:pt x="306200" y="182750"/>
                    <a:pt x="305930" y="185041"/>
                  </a:cubicBezTo>
                  <a:lnTo>
                    <a:pt x="29245" y="232211"/>
                  </a:lnTo>
                  <a:close/>
                </a:path>
              </a:pathLst>
            </a:custGeom>
            <a:grpFill/>
            <a:ln w="12700" cap="flat">
              <a:solidFill>
                <a:schemeClr val="bg1"/>
              </a:solidFill>
              <a:prstDash val="solid"/>
              <a:miter/>
            </a:ln>
          </p:spPr>
          <p:txBody>
            <a:bodyPr rtlCol="0" anchor="ctr"/>
            <a:lstStyle/>
            <a:p>
              <a:endParaRPr lang="en-US"/>
            </a:p>
          </p:txBody>
        </p:sp>
        <p:sp>
          <p:nvSpPr>
            <p:cNvPr id="50" name="Freeform 42">
              <a:extLst>
                <a:ext uri="{FF2B5EF4-FFF2-40B4-BE49-F238E27FC236}">
                  <a16:creationId xmlns:a16="http://schemas.microsoft.com/office/drawing/2014/main" id="{2FA748C7-CF2C-AF60-6F73-45A96670F077}"/>
                </a:ext>
              </a:extLst>
            </p:cNvPr>
            <p:cNvSpPr/>
            <p:nvPr/>
          </p:nvSpPr>
          <p:spPr>
            <a:xfrm>
              <a:off x="8374832" y="2966968"/>
              <a:ext cx="502157" cy="172507"/>
            </a:xfrm>
            <a:custGeom>
              <a:avLst/>
              <a:gdLst>
                <a:gd name="connsiteX0" fmla="*/ 0 w 502157"/>
                <a:gd name="connsiteY0" fmla="*/ 143396 h 172507"/>
                <a:gd name="connsiteX1" fmla="*/ 23989 w 502157"/>
                <a:gd name="connsiteY1" fmla="*/ 97035 h 172507"/>
                <a:gd name="connsiteX2" fmla="*/ 23989 w 502157"/>
                <a:gd name="connsiteY2" fmla="*/ 96361 h 172507"/>
                <a:gd name="connsiteX3" fmla="*/ 23720 w 502157"/>
                <a:gd name="connsiteY3" fmla="*/ 96092 h 172507"/>
                <a:gd name="connsiteX4" fmla="*/ 33423 w 502157"/>
                <a:gd name="connsiteY4" fmla="*/ 59838 h 172507"/>
                <a:gd name="connsiteX5" fmla="*/ 126146 w 502157"/>
                <a:gd name="connsiteY5" fmla="*/ 43396 h 172507"/>
                <a:gd name="connsiteX6" fmla="*/ 126415 w 502157"/>
                <a:gd name="connsiteY6" fmla="*/ 43261 h 172507"/>
                <a:gd name="connsiteX7" fmla="*/ 138545 w 502157"/>
                <a:gd name="connsiteY7" fmla="*/ 34232 h 172507"/>
                <a:gd name="connsiteX8" fmla="*/ 502157 w 502157"/>
                <a:gd name="connsiteY8" fmla="*/ 0 h 172507"/>
                <a:gd name="connsiteX9" fmla="*/ 486254 w 502157"/>
                <a:gd name="connsiteY9" fmla="*/ 38814 h 172507"/>
                <a:gd name="connsiteX10" fmla="*/ 386658 w 502157"/>
                <a:gd name="connsiteY10" fmla="*/ 85984 h 172507"/>
                <a:gd name="connsiteX11" fmla="*/ 386254 w 502157"/>
                <a:gd name="connsiteY11" fmla="*/ 86388 h 172507"/>
                <a:gd name="connsiteX12" fmla="*/ 377629 w 502157"/>
                <a:gd name="connsiteY12" fmla="*/ 110378 h 172507"/>
                <a:gd name="connsiteX13" fmla="*/ 371429 w 502157"/>
                <a:gd name="connsiteY13" fmla="*/ 118059 h 172507"/>
                <a:gd name="connsiteX14" fmla="*/ 363478 w 502157"/>
                <a:gd name="connsiteY14" fmla="*/ 123181 h 172507"/>
                <a:gd name="connsiteX15" fmla="*/ 363208 w 502157"/>
                <a:gd name="connsiteY15" fmla="*/ 123450 h 172507"/>
                <a:gd name="connsiteX16" fmla="*/ 353774 w 502157"/>
                <a:gd name="connsiteY16" fmla="*/ 138275 h 172507"/>
                <a:gd name="connsiteX17" fmla="*/ 0 w 502157"/>
                <a:gd name="connsiteY17" fmla="*/ 172507 h 172507"/>
                <a:gd name="connsiteX18" fmla="*/ 0 w 502157"/>
                <a:gd name="connsiteY18" fmla="*/ 143396 h 1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157" h="172507">
                  <a:moveTo>
                    <a:pt x="0" y="143396"/>
                  </a:moveTo>
                  <a:lnTo>
                    <a:pt x="23989" y="97035"/>
                  </a:lnTo>
                  <a:cubicBezTo>
                    <a:pt x="24124" y="96766"/>
                    <a:pt x="24124" y="96631"/>
                    <a:pt x="23989" y="96361"/>
                  </a:cubicBezTo>
                  <a:cubicBezTo>
                    <a:pt x="23989" y="96227"/>
                    <a:pt x="23855" y="96227"/>
                    <a:pt x="23720" y="96092"/>
                  </a:cubicBezTo>
                  <a:lnTo>
                    <a:pt x="33423" y="59838"/>
                  </a:lnTo>
                  <a:lnTo>
                    <a:pt x="126146" y="43396"/>
                  </a:lnTo>
                  <a:cubicBezTo>
                    <a:pt x="126281" y="43396"/>
                    <a:pt x="126415" y="43396"/>
                    <a:pt x="126415" y="43261"/>
                  </a:cubicBezTo>
                  <a:lnTo>
                    <a:pt x="138545" y="34232"/>
                  </a:lnTo>
                  <a:lnTo>
                    <a:pt x="502157" y="0"/>
                  </a:lnTo>
                  <a:lnTo>
                    <a:pt x="486254" y="38814"/>
                  </a:lnTo>
                  <a:lnTo>
                    <a:pt x="386658" y="85984"/>
                  </a:lnTo>
                  <a:cubicBezTo>
                    <a:pt x="386524" y="86119"/>
                    <a:pt x="386389" y="86254"/>
                    <a:pt x="386254" y="86388"/>
                  </a:cubicBezTo>
                  <a:lnTo>
                    <a:pt x="377629" y="110378"/>
                  </a:lnTo>
                  <a:cubicBezTo>
                    <a:pt x="376551" y="113477"/>
                    <a:pt x="374259" y="116308"/>
                    <a:pt x="371429" y="118059"/>
                  </a:cubicBezTo>
                  <a:lnTo>
                    <a:pt x="363478" y="123181"/>
                  </a:lnTo>
                  <a:cubicBezTo>
                    <a:pt x="363343" y="123181"/>
                    <a:pt x="363343" y="123316"/>
                    <a:pt x="363208" y="123450"/>
                  </a:cubicBezTo>
                  <a:lnTo>
                    <a:pt x="353774" y="138275"/>
                  </a:lnTo>
                  <a:lnTo>
                    <a:pt x="0" y="172507"/>
                  </a:lnTo>
                  <a:lnTo>
                    <a:pt x="0" y="143396"/>
                  </a:lnTo>
                  <a:close/>
                </a:path>
              </a:pathLst>
            </a:custGeom>
            <a:grpFill/>
            <a:ln w="12700" cap="flat">
              <a:solidFill>
                <a:schemeClr val="bg1"/>
              </a:solidFill>
              <a:prstDash val="solid"/>
              <a:miter/>
            </a:ln>
          </p:spPr>
          <p:txBody>
            <a:bodyPr rtlCol="0" anchor="ctr"/>
            <a:lstStyle/>
            <a:p>
              <a:endParaRPr lang="en-US"/>
            </a:p>
          </p:txBody>
        </p:sp>
        <p:sp>
          <p:nvSpPr>
            <p:cNvPr id="51" name="Freeform 43">
              <a:extLst>
                <a:ext uri="{FF2B5EF4-FFF2-40B4-BE49-F238E27FC236}">
                  <a16:creationId xmlns:a16="http://schemas.microsoft.com/office/drawing/2014/main" id="{BB9620DB-6E41-29B6-22E6-8E93CA829E8F}"/>
                </a:ext>
              </a:extLst>
            </p:cNvPr>
            <p:cNvSpPr/>
            <p:nvPr/>
          </p:nvSpPr>
          <p:spPr>
            <a:xfrm>
              <a:off x="9251384" y="2187721"/>
              <a:ext cx="105525" cy="194474"/>
            </a:xfrm>
            <a:custGeom>
              <a:avLst/>
              <a:gdLst>
                <a:gd name="connsiteX0" fmla="*/ 51213 w 105525"/>
                <a:gd name="connsiteY0" fmla="*/ 194475 h 194474"/>
                <a:gd name="connsiteX1" fmla="*/ 37736 w 105525"/>
                <a:gd name="connsiteY1" fmla="*/ 167790 h 194474"/>
                <a:gd name="connsiteX2" fmla="*/ 13342 w 105525"/>
                <a:gd name="connsiteY2" fmla="*/ 97035 h 194474"/>
                <a:gd name="connsiteX3" fmla="*/ 17790 w 105525"/>
                <a:gd name="connsiteY3" fmla="*/ 78167 h 194474"/>
                <a:gd name="connsiteX4" fmla="*/ 0 w 105525"/>
                <a:gd name="connsiteY4" fmla="*/ 23855 h 194474"/>
                <a:gd name="connsiteX5" fmla="*/ 25741 w 105525"/>
                <a:gd name="connsiteY5" fmla="*/ 17520 h 194474"/>
                <a:gd name="connsiteX6" fmla="*/ 98383 w 105525"/>
                <a:gd name="connsiteY6" fmla="*/ 0 h 194474"/>
                <a:gd name="connsiteX7" fmla="*/ 98383 w 105525"/>
                <a:gd name="connsiteY7" fmla="*/ 20350 h 194474"/>
                <a:gd name="connsiteX8" fmla="*/ 98517 w 105525"/>
                <a:gd name="connsiteY8" fmla="*/ 20755 h 194474"/>
                <a:gd name="connsiteX9" fmla="*/ 98787 w 105525"/>
                <a:gd name="connsiteY9" fmla="*/ 21159 h 194474"/>
                <a:gd name="connsiteX10" fmla="*/ 105526 w 105525"/>
                <a:gd name="connsiteY10" fmla="*/ 32480 h 194474"/>
                <a:gd name="connsiteX11" fmla="*/ 95822 w 105525"/>
                <a:gd name="connsiteY11" fmla="*/ 43801 h 194474"/>
                <a:gd name="connsiteX12" fmla="*/ 81941 w 105525"/>
                <a:gd name="connsiteY12" fmla="*/ 61860 h 194474"/>
                <a:gd name="connsiteX13" fmla="*/ 85984 w 105525"/>
                <a:gd name="connsiteY13" fmla="*/ 186388 h 194474"/>
                <a:gd name="connsiteX14" fmla="*/ 51213 w 105525"/>
                <a:gd name="connsiteY14" fmla="*/ 194475 h 19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525" h="194474">
                  <a:moveTo>
                    <a:pt x="51213" y="194475"/>
                  </a:moveTo>
                  <a:cubicBezTo>
                    <a:pt x="48518" y="188410"/>
                    <a:pt x="40701" y="170890"/>
                    <a:pt x="37736" y="167790"/>
                  </a:cubicBezTo>
                  <a:cubicBezTo>
                    <a:pt x="35579" y="165229"/>
                    <a:pt x="22237" y="124933"/>
                    <a:pt x="13342" y="97035"/>
                  </a:cubicBezTo>
                  <a:cubicBezTo>
                    <a:pt x="14690" y="91914"/>
                    <a:pt x="17790" y="80189"/>
                    <a:pt x="17790" y="78167"/>
                  </a:cubicBezTo>
                  <a:cubicBezTo>
                    <a:pt x="17790" y="76685"/>
                    <a:pt x="11860" y="58491"/>
                    <a:pt x="0" y="23855"/>
                  </a:cubicBezTo>
                  <a:lnTo>
                    <a:pt x="25741" y="17520"/>
                  </a:lnTo>
                  <a:cubicBezTo>
                    <a:pt x="58625" y="9434"/>
                    <a:pt x="89757" y="1887"/>
                    <a:pt x="98383" y="0"/>
                  </a:cubicBezTo>
                  <a:lnTo>
                    <a:pt x="98383" y="20350"/>
                  </a:lnTo>
                  <a:cubicBezTo>
                    <a:pt x="98383" y="20485"/>
                    <a:pt x="98383" y="20620"/>
                    <a:pt x="98517" y="20755"/>
                  </a:cubicBezTo>
                  <a:lnTo>
                    <a:pt x="98787" y="21159"/>
                  </a:lnTo>
                  <a:cubicBezTo>
                    <a:pt x="102291" y="26146"/>
                    <a:pt x="105526" y="31671"/>
                    <a:pt x="105526" y="32480"/>
                  </a:cubicBezTo>
                  <a:cubicBezTo>
                    <a:pt x="105121" y="33423"/>
                    <a:pt x="99461" y="39623"/>
                    <a:pt x="95822" y="43801"/>
                  </a:cubicBezTo>
                  <a:cubicBezTo>
                    <a:pt x="85984" y="54717"/>
                    <a:pt x="81941" y="59299"/>
                    <a:pt x="81941" y="61860"/>
                  </a:cubicBezTo>
                  <a:cubicBezTo>
                    <a:pt x="81941" y="62803"/>
                    <a:pt x="83828" y="167521"/>
                    <a:pt x="85984" y="186388"/>
                  </a:cubicBezTo>
                  <a:lnTo>
                    <a:pt x="51213" y="194475"/>
                  </a:lnTo>
                  <a:close/>
                </a:path>
              </a:pathLst>
            </a:custGeom>
            <a:grpFill/>
            <a:ln w="12700" cap="flat">
              <a:solidFill>
                <a:schemeClr val="bg1"/>
              </a:solidFill>
              <a:prstDash val="solid"/>
              <a:miter/>
            </a:ln>
          </p:spPr>
          <p:txBody>
            <a:bodyPr rtlCol="0" anchor="ctr"/>
            <a:lstStyle/>
            <a:p>
              <a:endParaRPr lang="en-US"/>
            </a:p>
          </p:txBody>
        </p:sp>
        <p:sp>
          <p:nvSpPr>
            <p:cNvPr id="52" name="Freeform 44">
              <a:extLst>
                <a:ext uri="{FF2B5EF4-FFF2-40B4-BE49-F238E27FC236}">
                  <a16:creationId xmlns:a16="http://schemas.microsoft.com/office/drawing/2014/main" id="{137F44CF-9DFF-31A8-3DA0-D247FC067A83}"/>
                </a:ext>
              </a:extLst>
            </p:cNvPr>
            <p:cNvSpPr/>
            <p:nvPr/>
          </p:nvSpPr>
          <p:spPr>
            <a:xfrm>
              <a:off x="9337772" y="2160093"/>
              <a:ext cx="96765" cy="212938"/>
            </a:xfrm>
            <a:custGeom>
              <a:avLst/>
              <a:gdLst>
                <a:gd name="connsiteX0" fmla="*/ 3774 w 96765"/>
                <a:gd name="connsiteY0" fmla="*/ 212938 h 212938"/>
                <a:gd name="connsiteX1" fmla="*/ 0 w 96765"/>
                <a:gd name="connsiteY1" fmla="*/ 89488 h 212938"/>
                <a:gd name="connsiteX2" fmla="*/ 12669 w 96765"/>
                <a:gd name="connsiteY2" fmla="*/ 74259 h 212938"/>
                <a:gd name="connsiteX3" fmla="*/ 23585 w 96765"/>
                <a:gd name="connsiteY3" fmla="*/ 60243 h 212938"/>
                <a:gd name="connsiteX4" fmla="*/ 16442 w 96765"/>
                <a:gd name="connsiteY4" fmla="*/ 46766 h 212938"/>
                <a:gd name="connsiteX5" fmla="*/ 16442 w 96765"/>
                <a:gd name="connsiteY5" fmla="*/ 26415 h 212938"/>
                <a:gd name="connsiteX6" fmla="*/ 15768 w 96765"/>
                <a:gd name="connsiteY6" fmla="*/ 25741 h 212938"/>
                <a:gd name="connsiteX7" fmla="*/ 15634 w 96765"/>
                <a:gd name="connsiteY7" fmla="*/ 25741 h 212938"/>
                <a:gd name="connsiteX8" fmla="*/ 17520 w 96765"/>
                <a:gd name="connsiteY8" fmla="*/ 11186 h 212938"/>
                <a:gd name="connsiteX9" fmla="*/ 18733 w 96765"/>
                <a:gd name="connsiteY9" fmla="*/ 539 h 212938"/>
                <a:gd name="connsiteX10" fmla="*/ 22372 w 96765"/>
                <a:gd name="connsiteY10" fmla="*/ 135 h 212938"/>
                <a:gd name="connsiteX11" fmla="*/ 25607 w 96765"/>
                <a:gd name="connsiteY11" fmla="*/ 135 h 212938"/>
                <a:gd name="connsiteX12" fmla="*/ 29111 w 96765"/>
                <a:gd name="connsiteY12" fmla="*/ 270 h 212938"/>
                <a:gd name="connsiteX13" fmla="*/ 33019 w 96765"/>
                <a:gd name="connsiteY13" fmla="*/ 0 h 212938"/>
                <a:gd name="connsiteX14" fmla="*/ 78572 w 96765"/>
                <a:gd name="connsiteY14" fmla="*/ 128033 h 212938"/>
                <a:gd name="connsiteX15" fmla="*/ 76011 w 96765"/>
                <a:gd name="connsiteY15" fmla="*/ 142184 h 212938"/>
                <a:gd name="connsiteX16" fmla="*/ 76281 w 96765"/>
                <a:gd name="connsiteY16" fmla="*/ 142857 h 212938"/>
                <a:gd name="connsiteX17" fmla="*/ 96766 w 96765"/>
                <a:gd name="connsiteY17" fmla="*/ 159434 h 212938"/>
                <a:gd name="connsiteX18" fmla="*/ 93666 w 96765"/>
                <a:gd name="connsiteY18" fmla="*/ 171564 h 212938"/>
                <a:gd name="connsiteX19" fmla="*/ 93935 w 96765"/>
                <a:gd name="connsiteY19" fmla="*/ 182211 h 212938"/>
                <a:gd name="connsiteX20" fmla="*/ 75607 w 96765"/>
                <a:gd name="connsiteY20" fmla="*/ 185849 h 212938"/>
                <a:gd name="connsiteX21" fmla="*/ 70485 w 96765"/>
                <a:gd name="connsiteY21" fmla="*/ 197440 h 212938"/>
                <a:gd name="connsiteX22" fmla="*/ 3774 w 96765"/>
                <a:gd name="connsiteY22" fmla="*/ 212938 h 21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765" h="212938">
                  <a:moveTo>
                    <a:pt x="3774" y="212938"/>
                  </a:moveTo>
                  <a:cubicBezTo>
                    <a:pt x="2291" y="196901"/>
                    <a:pt x="0" y="94744"/>
                    <a:pt x="0" y="89488"/>
                  </a:cubicBezTo>
                  <a:cubicBezTo>
                    <a:pt x="269" y="88006"/>
                    <a:pt x="8356" y="79111"/>
                    <a:pt x="12669" y="74259"/>
                  </a:cubicBezTo>
                  <a:cubicBezTo>
                    <a:pt x="21429" y="64555"/>
                    <a:pt x="23585" y="61995"/>
                    <a:pt x="23585" y="60243"/>
                  </a:cubicBezTo>
                  <a:cubicBezTo>
                    <a:pt x="23585" y="57547"/>
                    <a:pt x="19137" y="50674"/>
                    <a:pt x="16442" y="46766"/>
                  </a:cubicBezTo>
                  <a:lnTo>
                    <a:pt x="16442" y="26415"/>
                  </a:lnTo>
                  <a:cubicBezTo>
                    <a:pt x="16442" y="26011"/>
                    <a:pt x="16173" y="25741"/>
                    <a:pt x="15768" y="25741"/>
                  </a:cubicBezTo>
                  <a:lnTo>
                    <a:pt x="15634" y="25741"/>
                  </a:lnTo>
                  <a:cubicBezTo>
                    <a:pt x="16442" y="23720"/>
                    <a:pt x="16846" y="19407"/>
                    <a:pt x="17520" y="11186"/>
                  </a:cubicBezTo>
                  <a:cubicBezTo>
                    <a:pt x="17790" y="6739"/>
                    <a:pt x="18329" y="1213"/>
                    <a:pt x="18733" y="539"/>
                  </a:cubicBezTo>
                  <a:cubicBezTo>
                    <a:pt x="18868" y="404"/>
                    <a:pt x="19677" y="135"/>
                    <a:pt x="22372" y="135"/>
                  </a:cubicBezTo>
                  <a:cubicBezTo>
                    <a:pt x="23315" y="135"/>
                    <a:pt x="24394" y="135"/>
                    <a:pt x="25607" y="135"/>
                  </a:cubicBezTo>
                  <a:cubicBezTo>
                    <a:pt x="26820" y="135"/>
                    <a:pt x="28032" y="270"/>
                    <a:pt x="29111" y="270"/>
                  </a:cubicBezTo>
                  <a:cubicBezTo>
                    <a:pt x="30728" y="270"/>
                    <a:pt x="32076" y="135"/>
                    <a:pt x="33019" y="0"/>
                  </a:cubicBezTo>
                  <a:lnTo>
                    <a:pt x="78572" y="128033"/>
                  </a:lnTo>
                  <a:lnTo>
                    <a:pt x="76011" y="142184"/>
                  </a:lnTo>
                  <a:cubicBezTo>
                    <a:pt x="76011" y="142453"/>
                    <a:pt x="76011" y="142723"/>
                    <a:pt x="76281" y="142857"/>
                  </a:cubicBezTo>
                  <a:lnTo>
                    <a:pt x="96766" y="159434"/>
                  </a:lnTo>
                  <a:cubicBezTo>
                    <a:pt x="95283" y="165229"/>
                    <a:pt x="94070" y="169946"/>
                    <a:pt x="93666" y="171564"/>
                  </a:cubicBezTo>
                  <a:cubicBezTo>
                    <a:pt x="93127" y="173585"/>
                    <a:pt x="93262" y="177628"/>
                    <a:pt x="93935" y="182211"/>
                  </a:cubicBezTo>
                  <a:cubicBezTo>
                    <a:pt x="76954" y="184502"/>
                    <a:pt x="76146" y="185310"/>
                    <a:pt x="75607" y="185849"/>
                  </a:cubicBezTo>
                  <a:cubicBezTo>
                    <a:pt x="74259" y="187197"/>
                    <a:pt x="72103" y="192857"/>
                    <a:pt x="70485" y="197440"/>
                  </a:cubicBezTo>
                  <a:lnTo>
                    <a:pt x="3774" y="212938"/>
                  </a:lnTo>
                  <a:close/>
                </a:path>
              </a:pathLst>
            </a:custGeom>
            <a:grpFill/>
            <a:ln w="12700" cap="flat">
              <a:solidFill>
                <a:schemeClr val="bg1"/>
              </a:solidFill>
              <a:prstDash val="solid"/>
              <a:miter/>
            </a:ln>
          </p:spPr>
          <p:txBody>
            <a:bodyPr rtlCol="0" anchor="ctr"/>
            <a:lstStyle/>
            <a:p>
              <a:endParaRPr lang="en-US"/>
            </a:p>
          </p:txBody>
        </p:sp>
        <p:sp>
          <p:nvSpPr>
            <p:cNvPr id="53" name="Freeform 45">
              <a:extLst>
                <a:ext uri="{FF2B5EF4-FFF2-40B4-BE49-F238E27FC236}">
                  <a16:creationId xmlns:a16="http://schemas.microsoft.com/office/drawing/2014/main" id="{8D5743B7-D9EF-0C8A-A84F-AA45908CDF50}"/>
                </a:ext>
              </a:extLst>
            </p:cNvPr>
            <p:cNvSpPr/>
            <p:nvPr/>
          </p:nvSpPr>
          <p:spPr>
            <a:xfrm>
              <a:off x="6774695" y="1928691"/>
              <a:ext cx="373315" cy="605661"/>
            </a:xfrm>
            <a:custGeom>
              <a:avLst/>
              <a:gdLst>
                <a:gd name="connsiteX0" fmla="*/ 340836 w 373315"/>
                <a:gd name="connsiteY0" fmla="*/ 605661 h 605661"/>
                <a:gd name="connsiteX1" fmla="*/ 0 w 373315"/>
                <a:gd name="connsiteY1" fmla="*/ 533289 h 605661"/>
                <a:gd name="connsiteX2" fmla="*/ 30323 w 373315"/>
                <a:gd name="connsiteY2" fmla="*/ 400270 h 605661"/>
                <a:gd name="connsiteX3" fmla="*/ 46361 w 373315"/>
                <a:gd name="connsiteY3" fmla="*/ 377629 h 605661"/>
                <a:gd name="connsiteX4" fmla="*/ 30728 w 373315"/>
                <a:gd name="connsiteY4" fmla="*/ 361995 h 605661"/>
                <a:gd name="connsiteX5" fmla="*/ 36119 w 373315"/>
                <a:gd name="connsiteY5" fmla="*/ 335176 h 605661"/>
                <a:gd name="connsiteX6" fmla="*/ 58760 w 373315"/>
                <a:gd name="connsiteY6" fmla="*/ 321025 h 605661"/>
                <a:gd name="connsiteX7" fmla="*/ 59299 w 373315"/>
                <a:gd name="connsiteY7" fmla="*/ 320486 h 605661"/>
                <a:gd name="connsiteX8" fmla="*/ 92857 w 373315"/>
                <a:gd name="connsiteY8" fmla="*/ 266442 h 605661"/>
                <a:gd name="connsiteX9" fmla="*/ 93935 w 373315"/>
                <a:gd name="connsiteY9" fmla="*/ 253100 h 605661"/>
                <a:gd name="connsiteX10" fmla="*/ 77628 w 373315"/>
                <a:gd name="connsiteY10" fmla="*/ 244070 h 605661"/>
                <a:gd name="connsiteX11" fmla="*/ 69407 w 373315"/>
                <a:gd name="connsiteY11" fmla="*/ 229650 h 605661"/>
                <a:gd name="connsiteX12" fmla="*/ 127359 w 373315"/>
                <a:gd name="connsiteY12" fmla="*/ 0 h 605661"/>
                <a:gd name="connsiteX13" fmla="*/ 166173 w 373315"/>
                <a:gd name="connsiteY13" fmla="*/ 8491 h 605661"/>
                <a:gd name="connsiteX14" fmla="*/ 152291 w 373315"/>
                <a:gd name="connsiteY14" fmla="*/ 87736 h 605661"/>
                <a:gd name="connsiteX15" fmla="*/ 159973 w 373315"/>
                <a:gd name="connsiteY15" fmla="*/ 108895 h 605661"/>
                <a:gd name="connsiteX16" fmla="*/ 164555 w 373315"/>
                <a:gd name="connsiteY16" fmla="*/ 120081 h 605661"/>
                <a:gd name="connsiteX17" fmla="*/ 163343 w 373315"/>
                <a:gd name="connsiteY17" fmla="*/ 123989 h 605661"/>
                <a:gd name="connsiteX18" fmla="*/ 162534 w 373315"/>
                <a:gd name="connsiteY18" fmla="*/ 141375 h 605661"/>
                <a:gd name="connsiteX19" fmla="*/ 169946 w 373315"/>
                <a:gd name="connsiteY19" fmla="*/ 148922 h 605661"/>
                <a:gd name="connsiteX20" fmla="*/ 186119 w 373315"/>
                <a:gd name="connsiteY20" fmla="*/ 167655 h 605661"/>
                <a:gd name="connsiteX21" fmla="*/ 197574 w 373315"/>
                <a:gd name="connsiteY21" fmla="*/ 207682 h 605661"/>
                <a:gd name="connsiteX22" fmla="*/ 210647 w 373315"/>
                <a:gd name="connsiteY22" fmla="*/ 212669 h 605661"/>
                <a:gd name="connsiteX23" fmla="*/ 224259 w 373315"/>
                <a:gd name="connsiteY23" fmla="*/ 217386 h 605661"/>
                <a:gd name="connsiteX24" fmla="*/ 211725 w 373315"/>
                <a:gd name="connsiteY24" fmla="*/ 240701 h 605661"/>
                <a:gd name="connsiteX25" fmla="*/ 193801 w 373315"/>
                <a:gd name="connsiteY25" fmla="*/ 276281 h 605661"/>
                <a:gd name="connsiteX26" fmla="*/ 205661 w 373315"/>
                <a:gd name="connsiteY26" fmla="*/ 302426 h 605661"/>
                <a:gd name="connsiteX27" fmla="*/ 207682 w 373315"/>
                <a:gd name="connsiteY27" fmla="*/ 303235 h 605661"/>
                <a:gd name="connsiteX28" fmla="*/ 219812 w 373315"/>
                <a:gd name="connsiteY28" fmla="*/ 295014 h 605661"/>
                <a:gd name="connsiteX29" fmla="*/ 232076 w 373315"/>
                <a:gd name="connsiteY29" fmla="*/ 285715 h 605661"/>
                <a:gd name="connsiteX30" fmla="*/ 238545 w 373315"/>
                <a:gd name="connsiteY30" fmla="*/ 300944 h 605661"/>
                <a:gd name="connsiteX31" fmla="*/ 242857 w 373315"/>
                <a:gd name="connsiteY31" fmla="*/ 311186 h 605661"/>
                <a:gd name="connsiteX32" fmla="*/ 241510 w 373315"/>
                <a:gd name="connsiteY32" fmla="*/ 317521 h 605661"/>
                <a:gd name="connsiteX33" fmla="*/ 240971 w 373315"/>
                <a:gd name="connsiteY33" fmla="*/ 334232 h 605661"/>
                <a:gd name="connsiteX34" fmla="*/ 241375 w 373315"/>
                <a:gd name="connsiteY34" fmla="*/ 349866 h 605661"/>
                <a:gd name="connsiteX35" fmla="*/ 242723 w 373315"/>
                <a:gd name="connsiteY35" fmla="*/ 366577 h 605661"/>
                <a:gd name="connsiteX36" fmla="*/ 244879 w 373315"/>
                <a:gd name="connsiteY36" fmla="*/ 367521 h 605661"/>
                <a:gd name="connsiteX37" fmla="*/ 260513 w 373315"/>
                <a:gd name="connsiteY37" fmla="*/ 369273 h 605661"/>
                <a:gd name="connsiteX38" fmla="*/ 261186 w 373315"/>
                <a:gd name="connsiteY38" fmla="*/ 383559 h 605661"/>
                <a:gd name="connsiteX39" fmla="*/ 263208 w 373315"/>
                <a:gd name="connsiteY39" fmla="*/ 402292 h 605661"/>
                <a:gd name="connsiteX40" fmla="*/ 265230 w 373315"/>
                <a:gd name="connsiteY40" fmla="*/ 403100 h 605661"/>
                <a:gd name="connsiteX41" fmla="*/ 277224 w 373315"/>
                <a:gd name="connsiteY41" fmla="*/ 395014 h 605661"/>
                <a:gd name="connsiteX42" fmla="*/ 289758 w 373315"/>
                <a:gd name="connsiteY42" fmla="*/ 385984 h 605661"/>
                <a:gd name="connsiteX43" fmla="*/ 315903 w 373315"/>
                <a:gd name="connsiteY43" fmla="*/ 398922 h 605661"/>
                <a:gd name="connsiteX44" fmla="*/ 340836 w 373315"/>
                <a:gd name="connsiteY44" fmla="*/ 410917 h 605661"/>
                <a:gd name="connsiteX45" fmla="*/ 354852 w 373315"/>
                <a:gd name="connsiteY45" fmla="*/ 396497 h 605661"/>
                <a:gd name="connsiteX46" fmla="*/ 361726 w 373315"/>
                <a:gd name="connsiteY46" fmla="*/ 387467 h 605661"/>
                <a:gd name="connsiteX47" fmla="*/ 373316 w 373315"/>
                <a:gd name="connsiteY47" fmla="*/ 389893 h 605661"/>
                <a:gd name="connsiteX48" fmla="*/ 340836 w 373315"/>
                <a:gd name="connsiteY48" fmla="*/ 605661 h 60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73315" h="605661">
                  <a:moveTo>
                    <a:pt x="340836" y="605661"/>
                  </a:moveTo>
                  <a:cubicBezTo>
                    <a:pt x="259300" y="592993"/>
                    <a:pt x="144609" y="568599"/>
                    <a:pt x="0" y="533289"/>
                  </a:cubicBezTo>
                  <a:lnTo>
                    <a:pt x="30323" y="400270"/>
                  </a:lnTo>
                  <a:cubicBezTo>
                    <a:pt x="35310" y="395014"/>
                    <a:pt x="46361" y="382480"/>
                    <a:pt x="46361" y="377629"/>
                  </a:cubicBezTo>
                  <a:cubicBezTo>
                    <a:pt x="46361" y="372912"/>
                    <a:pt x="36792" y="365904"/>
                    <a:pt x="30728" y="361995"/>
                  </a:cubicBezTo>
                  <a:lnTo>
                    <a:pt x="36119" y="335176"/>
                  </a:lnTo>
                  <a:lnTo>
                    <a:pt x="58760" y="321025"/>
                  </a:lnTo>
                  <a:lnTo>
                    <a:pt x="59299" y="320486"/>
                  </a:lnTo>
                  <a:cubicBezTo>
                    <a:pt x="61995" y="316443"/>
                    <a:pt x="84097" y="282480"/>
                    <a:pt x="92857" y="266442"/>
                  </a:cubicBezTo>
                  <a:cubicBezTo>
                    <a:pt x="95553" y="261321"/>
                    <a:pt x="95957" y="256874"/>
                    <a:pt x="93935" y="253100"/>
                  </a:cubicBezTo>
                  <a:cubicBezTo>
                    <a:pt x="90431" y="246631"/>
                    <a:pt x="80997" y="244610"/>
                    <a:pt x="77628" y="244070"/>
                  </a:cubicBezTo>
                  <a:lnTo>
                    <a:pt x="69407" y="229650"/>
                  </a:lnTo>
                  <a:lnTo>
                    <a:pt x="127359" y="0"/>
                  </a:lnTo>
                  <a:cubicBezTo>
                    <a:pt x="140431" y="2830"/>
                    <a:pt x="153370" y="5660"/>
                    <a:pt x="166173" y="8491"/>
                  </a:cubicBezTo>
                  <a:cubicBezTo>
                    <a:pt x="160647" y="35580"/>
                    <a:pt x="152291" y="86658"/>
                    <a:pt x="152291" y="87736"/>
                  </a:cubicBezTo>
                  <a:cubicBezTo>
                    <a:pt x="152291" y="91240"/>
                    <a:pt x="155526" y="98652"/>
                    <a:pt x="159973" y="108895"/>
                  </a:cubicBezTo>
                  <a:cubicBezTo>
                    <a:pt x="161725" y="112669"/>
                    <a:pt x="164555" y="119138"/>
                    <a:pt x="164555" y="120081"/>
                  </a:cubicBezTo>
                  <a:cubicBezTo>
                    <a:pt x="164555" y="120620"/>
                    <a:pt x="163882" y="122507"/>
                    <a:pt x="163343" y="123989"/>
                  </a:cubicBezTo>
                  <a:cubicBezTo>
                    <a:pt x="161456" y="129380"/>
                    <a:pt x="158895" y="136793"/>
                    <a:pt x="162534" y="141375"/>
                  </a:cubicBezTo>
                  <a:cubicBezTo>
                    <a:pt x="163882" y="143127"/>
                    <a:pt x="166847" y="145957"/>
                    <a:pt x="169946" y="148922"/>
                  </a:cubicBezTo>
                  <a:cubicBezTo>
                    <a:pt x="175607" y="154313"/>
                    <a:pt x="186119" y="164421"/>
                    <a:pt x="186119" y="167655"/>
                  </a:cubicBezTo>
                  <a:cubicBezTo>
                    <a:pt x="186119" y="174124"/>
                    <a:pt x="194340" y="204448"/>
                    <a:pt x="197574" y="207682"/>
                  </a:cubicBezTo>
                  <a:cubicBezTo>
                    <a:pt x="199057" y="209165"/>
                    <a:pt x="203100" y="210378"/>
                    <a:pt x="210647" y="212669"/>
                  </a:cubicBezTo>
                  <a:cubicBezTo>
                    <a:pt x="214690" y="213882"/>
                    <a:pt x="222103" y="216038"/>
                    <a:pt x="224259" y="217386"/>
                  </a:cubicBezTo>
                  <a:cubicBezTo>
                    <a:pt x="222911" y="220620"/>
                    <a:pt x="216981" y="231267"/>
                    <a:pt x="211725" y="240701"/>
                  </a:cubicBezTo>
                  <a:cubicBezTo>
                    <a:pt x="198518" y="264690"/>
                    <a:pt x="193801" y="273585"/>
                    <a:pt x="193801" y="276281"/>
                  </a:cubicBezTo>
                  <a:cubicBezTo>
                    <a:pt x="193801" y="281672"/>
                    <a:pt x="202965" y="299731"/>
                    <a:pt x="205661" y="302426"/>
                  </a:cubicBezTo>
                  <a:cubicBezTo>
                    <a:pt x="206200" y="302965"/>
                    <a:pt x="206874" y="303235"/>
                    <a:pt x="207682" y="303235"/>
                  </a:cubicBezTo>
                  <a:cubicBezTo>
                    <a:pt x="210108" y="303235"/>
                    <a:pt x="213343" y="300540"/>
                    <a:pt x="219812" y="295014"/>
                  </a:cubicBezTo>
                  <a:cubicBezTo>
                    <a:pt x="222642" y="292588"/>
                    <a:pt x="230189" y="286254"/>
                    <a:pt x="232076" y="285715"/>
                  </a:cubicBezTo>
                  <a:cubicBezTo>
                    <a:pt x="233693" y="287736"/>
                    <a:pt x="236523" y="295688"/>
                    <a:pt x="238545" y="300944"/>
                  </a:cubicBezTo>
                  <a:cubicBezTo>
                    <a:pt x="240836" y="307278"/>
                    <a:pt x="241914" y="309974"/>
                    <a:pt x="242857" y="311186"/>
                  </a:cubicBezTo>
                  <a:cubicBezTo>
                    <a:pt x="242857" y="312265"/>
                    <a:pt x="242049" y="315499"/>
                    <a:pt x="241510" y="317521"/>
                  </a:cubicBezTo>
                  <a:cubicBezTo>
                    <a:pt x="239488" y="325607"/>
                    <a:pt x="238275" y="331537"/>
                    <a:pt x="240971" y="334232"/>
                  </a:cubicBezTo>
                  <a:cubicBezTo>
                    <a:pt x="242049" y="335310"/>
                    <a:pt x="241645" y="345957"/>
                    <a:pt x="241375" y="349866"/>
                  </a:cubicBezTo>
                  <a:cubicBezTo>
                    <a:pt x="240971" y="359435"/>
                    <a:pt x="240836" y="364556"/>
                    <a:pt x="242723" y="366577"/>
                  </a:cubicBezTo>
                  <a:cubicBezTo>
                    <a:pt x="243262" y="367251"/>
                    <a:pt x="244070" y="367521"/>
                    <a:pt x="244879" y="367521"/>
                  </a:cubicBezTo>
                  <a:cubicBezTo>
                    <a:pt x="250405" y="367521"/>
                    <a:pt x="259030" y="368464"/>
                    <a:pt x="260513" y="369273"/>
                  </a:cubicBezTo>
                  <a:cubicBezTo>
                    <a:pt x="261052" y="370890"/>
                    <a:pt x="261186" y="379111"/>
                    <a:pt x="261186" y="383559"/>
                  </a:cubicBezTo>
                  <a:cubicBezTo>
                    <a:pt x="261321" y="395823"/>
                    <a:pt x="261456" y="400540"/>
                    <a:pt x="263208" y="402292"/>
                  </a:cubicBezTo>
                  <a:cubicBezTo>
                    <a:pt x="263747" y="402831"/>
                    <a:pt x="264421" y="403100"/>
                    <a:pt x="265230" y="403100"/>
                  </a:cubicBezTo>
                  <a:cubicBezTo>
                    <a:pt x="267655" y="403100"/>
                    <a:pt x="271025" y="400270"/>
                    <a:pt x="277224" y="395014"/>
                  </a:cubicBezTo>
                  <a:cubicBezTo>
                    <a:pt x="280863" y="391914"/>
                    <a:pt x="287736" y="385984"/>
                    <a:pt x="289758" y="385984"/>
                  </a:cubicBezTo>
                  <a:cubicBezTo>
                    <a:pt x="292049" y="385984"/>
                    <a:pt x="306874" y="394071"/>
                    <a:pt x="315903" y="398922"/>
                  </a:cubicBezTo>
                  <a:cubicBezTo>
                    <a:pt x="331672" y="407413"/>
                    <a:pt x="338410" y="410917"/>
                    <a:pt x="340836" y="410917"/>
                  </a:cubicBezTo>
                  <a:cubicBezTo>
                    <a:pt x="344340" y="410917"/>
                    <a:pt x="348383" y="405391"/>
                    <a:pt x="354852" y="396497"/>
                  </a:cubicBezTo>
                  <a:cubicBezTo>
                    <a:pt x="356874" y="393532"/>
                    <a:pt x="360782" y="388276"/>
                    <a:pt x="361726" y="387467"/>
                  </a:cubicBezTo>
                  <a:cubicBezTo>
                    <a:pt x="363612" y="387602"/>
                    <a:pt x="368868" y="388815"/>
                    <a:pt x="373316" y="389893"/>
                  </a:cubicBezTo>
                  <a:lnTo>
                    <a:pt x="340836" y="605661"/>
                  </a:lnTo>
                  <a:close/>
                </a:path>
              </a:pathLst>
            </a:custGeom>
            <a:grpFill/>
            <a:ln w="12700" cap="flat">
              <a:solidFill>
                <a:schemeClr val="bg1"/>
              </a:solidFill>
              <a:prstDash val="solid"/>
              <a:miter/>
            </a:ln>
          </p:spPr>
          <p:txBody>
            <a:bodyPr rtlCol="0" anchor="ctr"/>
            <a:lstStyle/>
            <a:p>
              <a:endParaRPr lang="en-US"/>
            </a:p>
          </p:txBody>
        </p:sp>
        <p:sp>
          <p:nvSpPr>
            <p:cNvPr id="55" name="Freeform 46">
              <a:extLst>
                <a:ext uri="{FF2B5EF4-FFF2-40B4-BE49-F238E27FC236}">
                  <a16:creationId xmlns:a16="http://schemas.microsoft.com/office/drawing/2014/main" id="{79D27042-4831-74E8-5DF6-54F9C10C7480}"/>
                </a:ext>
              </a:extLst>
            </p:cNvPr>
            <p:cNvSpPr/>
            <p:nvPr/>
          </p:nvSpPr>
          <p:spPr>
            <a:xfrm>
              <a:off x="8083996" y="3026941"/>
              <a:ext cx="307951" cy="279784"/>
            </a:xfrm>
            <a:custGeom>
              <a:avLst/>
              <a:gdLst>
                <a:gd name="connsiteX0" fmla="*/ 44744 w 307951"/>
                <a:gd name="connsiteY0" fmla="*/ 279785 h 279784"/>
                <a:gd name="connsiteX1" fmla="*/ 45014 w 307951"/>
                <a:gd name="connsiteY1" fmla="*/ 245418 h 279784"/>
                <a:gd name="connsiteX2" fmla="*/ 42049 w 307951"/>
                <a:gd name="connsiteY2" fmla="*/ 244070 h 279784"/>
                <a:gd name="connsiteX3" fmla="*/ 14151 w 307951"/>
                <a:gd name="connsiteY3" fmla="*/ 230728 h 279784"/>
                <a:gd name="connsiteX4" fmla="*/ 7143 w 307951"/>
                <a:gd name="connsiteY4" fmla="*/ 227089 h 279784"/>
                <a:gd name="connsiteX5" fmla="*/ 12938 w 307951"/>
                <a:gd name="connsiteY5" fmla="*/ 88949 h 279784"/>
                <a:gd name="connsiteX6" fmla="*/ 0 w 307951"/>
                <a:gd name="connsiteY6" fmla="*/ 6065 h 279784"/>
                <a:gd name="connsiteX7" fmla="*/ 281941 w 307951"/>
                <a:gd name="connsiteY7" fmla="*/ 0 h 279784"/>
                <a:gd name="connsiteX8" fmla="*/ 283963 w 307951"/>
                <a:gd name="connsiteY8" fmla="*/ 21563 h 279784"/>
                <a:gd name="connsiteX9" fmla="*/ 256469 w 307951"/>
                <a:gd name="connsiteY9" fmla="*/ 39488 h 279784"/>
                <a:gd name="connsiteX10" fmla="*/ 256200 w 307951"/>
                <a:gd name="connsiteY10" fmla="*/ 40297 h 279784"/>
                <a:gd name="connsiteX11" fmla="*/ 256874 w 307951"/>
                <a:gd name="connsiteY11" fmla="*/ 40836 h 279784"/>
                <a:gd name="connsiteX12" fmla="*/ 307952 w 307951"/>
                <a:gd name="connsiteY12" fmla="*/ 40836 h 279784"/>
                <a:gd name="connsiteX13" fmla="*/ 286389 w 307951"/>
                <a:gd name="connsiteY13" fmla="*/ 82480 h 279784"/>
                <a:gd name="connsiteX14" fmla="*/ 286254 w 307951"/>
                <a:gd name="connsiteY14" fmla="*/ 82749 h 279784"/>
                <a:gd name="connsiteX15" fmla="*/ 286254 w 307951"/>
                <a:gd name="connsiteY15" fmla="*/ 114421 h 279784"/>
                <a:gd name="connsiteX16" fmla="*/ 265229 w 307951"/>
                <a:gd name="connsiteY16" fmla="*/ 135715 h 279784"/>
                <a:gd name="connsiteX17" fmla="*/ 265095 w 307951"/>
                <a:gd name="connsiteY17" fmla="*/ 136119 h 279784"/>
                <a:gd name="connsiteX18" fmla="*/ 265095 w 307951"/>
                <a:gd name="connsiteY18" fmla="*/ 136658 h 279784"/>
                <a:gd name="connsiteX19" fmla="*/ 263073 w 307951"/>
                <a:gd name="connsiteY19" fmla="*/ 159973 h 279784"/>
                <a:gd name="connsiteX20" fmla="*/ 245553 w 307951"/>
                <a:gd name="connsiteY20" fmla="*/ 172372 h 279784"/>
                <a:gd name="connsiteX21" fmla="*/ 245149 w 307951"/>
                <a:gd name="connsiteY21" fmla="*/ 172642 h 279784"/>
                <a:gd name="connsiteX22" fmla="*/ 244879 w 307951"/>
                <a:gd name="connsiteY22" fmla="*/ 173046 h 279784"/>
                <a:gd name="connsiteX23" fmla="*/ 244744 w 307951"/>
                <a:gd name="connsiteY23" fmla="*/ 173585 h 279784"/>
                <a:gd name="connsiteX24" fmla="*/ 230863 w 307951"/>
                <a:gd name="connsiteY24" fmla="*/ 220890 h 279784"/>
                <a:gd name="connsiteX25" fmla="*/ 220351 w 307951"/>
                <a:gd name="connsiteY25" fmla="*/ 232480 h 279784"/>
                <a:gd name="connsiteX26" fmla="*/ 219677 w 307951"/>
                <a:gd name="connsiteY26" fmla="*/ 233019 h 279784"/>
                <a:gd name="connsiteX27" fmla="*/ 219407 w 307951"/>
                <a:gd name="connsiteY27" fmla="*/ 233693 h 279784"/>
                <a:gd name="connsiteX28" fmla="*/ 219677 w 307951"/>
                <a:gd name="connsiteY28" fmla="*/ 234636 h 279784"/>
                <a:gd name="connsiteX29" fmla="*/ 228976 w 307951"/>
                <a:gd name="connsiteY29" fmla="*/ 278033 h 279784"/>
                <a:gd name="connsiteX30" fmla="*/ 44744 w 307951"/>
                <a:gd name="connsiteY30" fmla="*/ 279785 h 27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7951" h="279784">
                  <a:moveTo>
                    <a:pt x="44744" y="279785"/>
                  </a:moveTo>
                  <a:cubicBezTo>
                    <a:pt x="46226" y="270351"/>
                    <a:pt x="48922" y="250000"/>
                    <a:pt x="45014" y="245418"/>
                  </a:cubicBezTo>
                  <a:cubicBezTo>
                    <a:pt x="44070" y="244205"/>
                    <a:pt x="42857" y="244070"/>
                    <a:pt x="42049" y="244070"/>
                  </a:cubicBezTo>
                  <a:cubicBezTo>
                    <a:pt x="39892" y="244070"/>
                    <a:pt x="25607" y="236658"/>
                    <a:pt x="14151" y="230728"/>
                  </a:cubicBezTo>
                  <a:lnTo>
                    <a:pt x="7143" y="227089"/>
                  </a:lnTo>
                  <a:lnTo>
                    <a:pt x="12938" y="88949"/>
                  </a:lnTo>
                  <a:lnTo>
                    <a:pt x="0" y="6065"/>
                  </a:lnTo>
                  <a:lnTo>
                    <a:pt x="281941" y="0"/>
                  </a:lnTo>
                  <a:lnTo>
                    <a:pt x="283963" y="21563"/>
                  </a:lnTo>
                  <a:lnTo>
                    <a:pt x="256469" y="39488"/>
                  </a:lnTo>
                  <a:cubicBezTo>
                    <a:pt x="256200" y="39623"/>
                    <a:pt x="256065" y="39892"/>
                    <a:pt x="256200" y="40297"/>
                  </a:cubicBezTo>
                  <a:cubicBezTo>
                    <a:pt x="256335" y="40566"/>
                    <a:pt x="256604" y="40836"/>
                    <a:pt x="256874" y="40836"/>
                  </a:cubicBezTo>
                  <a:lnTo>
                    <a:pt x="307952" y="40836"/>
                  </a:lnTo>
                  <a:lnTo>
                    <a:pt x="286389" y="82480"/>
                  </a:lnTo>
                  <a:cubicBezTo>
                    <a:pt x="286389" y="82615"/>
                    <a:pt x="286254" y="82749"/>
                    <a:pt x="286254" y="82749"/>
                  </a:cubicBezTo>
                  <a:lnTo>
                    <a:pt x="286254" y="114421"/>
                  </a:lnTo>
                  <a:lnTo>
                    <a:pt x="265229" y="135715"/>
                  </a:lnTo>
                  <a:cubicBezTo>
                    <a:pt x="265095" y="135849"/>
                    <a:pt x="265095" y="135984"/>
                    <a:pt x="265095" y="136119"/>
                  </a:cubicBezTo>
                  <a:lnTo>
                    <a:pt x="265095" y="136658"/>
                  </a:lnTo>
                  <a:cubicBezTo>
                    <a:pt x="264556" y="148653"/>
                    <a:pt x="263612" y="158895"/>
                    <a:pt x="263073" y="159973"/>
                  </a:cubicBezTo>
                  <a:cubicBezTo>
                    <a:pt x="262265" y="160782"/>
                    <a:pt x="252291" y="167655"/>
                    <a:pt x="245553" y="172372"/>
                  </a:cubicBezTo>
                  <a:lnTo>
                    <a:pt x="245149" y="172642"/>
                  </a:lnTo>
                  <a:cubicBezTo>
                    <a:pt x="245014" y="172777"/>
                    <a:pt x="244879" y="172911"/>
                    <a:pt x="244879" y="173046"/>
                  </a:cubicBezTo>
                  <a:lnTo>
                    <a:pt x="244744" y="173585"/>
                  </a:lnTo>
                  <a:cubicBezTo>
                    <a:pt x="241510" y="183693"/>
                    <a:pt x="230863" y="217251"/>
                    <a:pt x="230863" y="220890"/>
                  </a:cubicBezTo>
                  <a:cubicBezTo>
                    <a:pt x="230863" y="222103"/>
                    <a:pt x="226281" y="227359"/>
                    <a:pt x="220351" y="232480"/>
                  </a:cubicBezTo>
                  <a:lnTo>
                    <a:pt x="219677" y="233019"/>
                  </a:lnTo>
                  <a:cubicBezTo>
                    <a:pt x="219542" y="233154"/>
                    <a:pt x="219407" y="233424"/>
                    <a:pt x="219407" y="233693"/>
                  </a:cubicBezTo>
                  <a:lnTo>
                    <a:pt x="219677" y="234636"/>
                  </a:lnTo>
                  <a:cubicBezTo>
                    <a:pt x="222777" y="248383"/>
                    <a:pt x="227763" y="270755"/>
                    <a:pt x="228976" y="278033"/>
                  </a:cubicBezTo>
                  <a:lnTo>
                    <a:pt x="44744" y="279785"/>
                  </a:lnTo>
                  <a:close/>
                </a:path>
              </a:pathLst>
            </a:custGeom>
            <a:grpFill/>
            <a:ln w="12700" cap="flat">
              <a:solidFill>
                <a:schemeClr val="bg1"/>
              </a:solidFill>
              <a:prstDash val="solid"/>
              <a:miter/>
            </a:ln>
          </p:spPr>
          <p:txBody>
            <a:bodyPr rtlCol="0" anchor="ctr"/>
            <a:lstStyle/>
            <a:p>
              <a:endParaRPr lang="en-US"/>
            </a:p>
          </p:txBody>
        </p:sp>
        <p:sp>
          <p:nvSpPr>
            <p:cNvPr id="56" name="Freeform 47">
              <a:extLst>
                <a:ext uri="{FF2B5EF4-FFF2-40B4-BE49-F238E27FC236}">
                  <a16:creationId xmlns:a16="http://schemas.microsoft.com/office/drawing/2014/main" id="{A2C446F6-1896-19B2-A146-9CFF20EB5BA1}"/>
                </a:ext>
              </a:extLst>
            </p:cNvPr>
            <p:cNvSpPr/>
            <p:nvPr/>
          </p:nvSpPr>
          <p:spPr>
            <a:xfrm>
              <a:off x="7536287" y="2267641"/>
              <a:ext cx="435175" cy="293800"/>
            </a:xfrm>
            <a:custGeom>
              <a:avLst/>
              <a:gdLst>
                <a:gd name="connsiteX0" fmla="*/ 429515 w 435175"/>
                <a:gd name="connsiteY0" fmla="*/ 293801 h 293800"/>
                <a:gd name="connsiteX1" fmla="*/ 390162 w 435175"/>
                <a:gd name="connsiteY1" fmla="*/ 267116 h 293800"/>
                <a:gd name="connsiteX2" fmla="*/ 328033 w 435175"/>
                <a:gd name="connsiteY2" fmla="*/ 262399 h 293800"/>
                <a:gd name="connsiteX3" fmla="*/ 327359 w 435175"/>
                <a:gd name="connsiteY3" fmla="*/ 262399 h 293800"/>
                <a:gd name="connsiteX4" fmla="*/ 319947 w 435175"/>
                <a:gd name="connsiteY4" fmla="*/ 251213 h 293800"/>
                <a:gd name="connsiteX5" fmla="*/ 319542 w 435175"/>
                <a:gd name="connsiteY5" fmla="*/ 250405 h 293800"/>
                <a:gd name="connsiteX6" fmla="*/ 319003 w 435175"/>
                <a:gd name="connsiteY6" fmla="*/ 250000 h 293800"/>
                <a:gd name="connsiteX7" fmla="*/ 0 w 435175"/>
                <a:gd name="connsiteY7" fmla="*/ 229111 h 293800"/>
                <a:gd name="connsiteX8" fmla="*/ 21563 w 435175"/>
                <a:gd name="connsiteY8" fmla="*/ 0 h 293800"/>
                <a:gd name="connsiteX9" fmla="*/ 421025 w 435175"/>
                <a:gd name="connsiteY9" fmla="*/ 24798 h 293800"/>
                <a:gd name="connsiteX10" fmla="*/ 413073 w 435175"/>
                <a:gd name="connsiteY10" fmla="*/ 48922 h 293800"/>
                <a:gd name="connsiteX11" fmla="*/ 425068 w 435175"/>
                <a:gd name="connsiteY11" fmla="*/ 60243 h 293800"/>
                <a:gd name="connsiteX12" fmla="*/ 435176 w 435175"/>
                <a:gd name="connsiteY12" fmla="*/ 68059 h 293800"/>
                <a:gd name="connsiteX13" fmla="*/ 433289 w 435175"/>
                <a:gd name="connsiteY13" fmla="*/ 157547 h 293800"/>
                <a:gd name="connsiteX14" fmla="*/ 433289 w 435175"/>
                <a:gd name="connsiteY14" fmla="*/ 159165 h 293800"/>
                <a:gd name="connsiteX15" fmla="*/ 432211 w 435175"/>
                <a:gd name="connsiteY15" fmla="*/ 212804 h 293800"/>
                <a:gd name="connsiteX16" fmla="*/ 431268 w 435175"/>
                <a:gd name="connsiteY16" fmla="*/ 245149 h 293800"/>
                <a:gd name="connsiteX17" fmla="*/ 430998 w 435175"/>
                <a:gd name="connsiteY17" fmla="*/ 253235 h 293800"/>
                <a:gd name="connsiteX18" fmla="*/ 429515 w 435175"/>
                <a:gd name="connsiteY18" fmla="*/ 293801 h 2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5175" h="293800">
                  <a:moveTo>
                    <a:pt x="429515" y="293801"/>
                  </a:moveTo>
                  <a:cubicBezTo>
                    <a:pt x="411321" y="281806"/>
                    <a:pt x="391510" y="268464"/>
                    <a:pt x="390162" y="267116"/>
                  </a:cubicBezTo>
                  <a:cubicBezTo>
                    <a:pt x="387467" y="264421"/>
                    <a:pt x="350135" y="263073"/>
                    <a:pt x="328033" y="262399"/>
                  </a:cubicBezTo>
                  <a:lnTo>
                    <a:pt x="327359" y="262399"/>
                  </a:lnTo>
                  <a:cubicBezTo>
                    <a:pt x="326685" y="262130"/>
                    <a:pt x="323316" y="257682"/>
                    <a:pt x="319947" y="251213"/>
                  </a:cubicBezTo>
                  <a:lnTo>
                    <a:pt x="319542" y="250405"/>
                  </a:lnTo>
                  <a:cubicBezTo>
                    <a:pt x="319408" y="250135"/>
                    <a:pt x="319273" y="250135"/>
                    <a:pt x="319003" y="250000"/>
                  </a:cubicBezTo>
                  <a:lnTo>
                    <a:pt x="0" y="229111"/>
                  </a:lnTo>
                  <a:lnTo>
                    <a:pt x="21563" y="0"/>
                  </a:lnTo>
                  <a:lnTo>
                    <a:pt x="421025" y="24798"/>
                  </a:lnTo>
                  <a:cubicBezTo>
                    <a:pt x="417925" y="31536"/>
                    <a:pt x="413073" y="45553"/>
                    <a:pt x="413073" y="48922"/>
                  </a:cubicBezTo>
                  <a:cubicBezTo>
                    <a:pt x="413073" y="52022"/>
                    <a:pt x="417117" y="54852"/>
                    <a:pt x="425068" y="60243"/>
                  </a:cubicBezTo>
                  <a:cubicBezTo>
                    <a:pt x="427764" y="61995"/>
                    <a:pt x="434772" y="66846"/>
                    <a:pt x="435176" y="68059"/>
                  </a:cubicBezTo>
                  <a:cubicBezTo>
                    <a:pt x="435176" y="70216"/>
                    <a:pt x="434098" y="118599"/>
                    <a:pt x="433289" y="157547"/>
                  </a:cubicBezTo>
                  <a:lnTo>
                    <a:pt x="433289" y="159165"/>
                  </a:lnTo>
                  <a:cubicBezTo>
                    <a:pt x="432481" y="195553"/>
                    <a:pt x="432211" y="212130"/>
                    <a:pt x="432211" y="212804"/>
                  </a:cubicBezTo>
                  <a:cubicBezTo>
                    <a:pt x="432211" y="213612"/>
                    <a:pt x="431672" y="228976"/>
                    <a:pt x="431268" y="245149"/>
                  </a:cubicBezTo>
                  <a:lnTo>
                    <a:pt x="430998" y="253235"/>
                  </a:lnTo>
                  <a:cubicBezTo>
                    <a:pt x="430189" y="270081"/>
                    <a:pt x="429785" y="286389"/>
                    <a:pt x="429515" y="293801"/>
                  </a:cubicBezTo>
                  <a:close/>
                </a:path>
              </a:pathLst>
            </a:custGeom>
            <a:grpFill/>
            <a:ln w="12700" cap="flat">
              <a:solidFill>
                <a:schemeClr val="bg1"/>
              </a:solidFill>
              <a:prstDash val="solid"/>
              <a:miter/>
            </a:ln>
          </p:spPr>
          <p:txBody>
            <a:bodyPr rtlCol="0" anchor="ctr"/>
            <a:lstStyle/>
            <a:p>
              <a:endParaRPr lang="en-US"/>
            </a:p>
          </p:txBody>
        </p:sp>
        <p:sp>
          <p:nvSpPr>
            <p:cNvPr id="57" name="Freeform 48">
              <a:extLst>
                <a:ext uri="{FF2B5EF4-FFF2-40B4-BE49-F238E27FC236}">
                  <a16:creationId xmlns:a16="http://schemas.microsoft.com/office/drawing/2014/main" id="{CDB6F5B2-5647-1FD9-1DF6-54C51AE491D6}"/>
                </a:ext>
              </a:extLst>
            </p:cNvPr>
            <p:cNvSpPr/>
            <p:nvPr/>
          </p:nvSpPr>
          <p:spPr>
            <a:xfrm>
              <a:off x="8171058" y="2201064"/>
              <a:ext cx="326550" cy="347170"/>
            </a:xfrm>
            <a:custGeom>
              <a:avLst/>
              <a:gdLst>
                <a:gd name="connsiteX0" fmla="*/ 138006 w 326550"/>
                <a:gd name="connsiteY0" fmla="*/ 347170 h 347170"/>
                <a:gd name="connsiteX1" fmla="*/ 135310 w 326550"/>
                <a:gd name="connsiteY1" fmla="*/ 336658 h 347170"/>
                <a:gd name="connsiteX2" fmla="*/ 107143 w 326550"/>
                <a:gd name="connsiteY2" fmla="*/ 328976 h 347170"/>
                <a:gd name="connsiteX3" fmla="*/ 97574 w 326550"/>
                <a:gd name="connsiteY3" fmla="*/ 246496 h 347170"/>
                <a:gd name="connsiteX4" fmla="*/ 73181 w 326550"/>
                <a:gd name="connsiteY4" fmla="*/ 226685 h 347170"/>
                <a:gd name="connsiteX5" fmla="*/ 62534 w 326550"/>
                <a:gd name="connsiteY5" fmla="*/ 219407 h 347170"/>
                <a:gd name="connsiteX6" fmla="*/ 61051 w 326550"/>
                <a:gd name="connsiteY6" fmla="*/ 211725 h 347170"/>
                <a:gd name="connsiteX7" fmla="*/ 58895 w 326550"/>
                <a:gd name="connsiteY7" fmla="*/ 202965 h 347170"/>
                <a:gd name="connsiteX8" fmla="*/ 38275 w 326550"/>
                <a:gd name="connsiteY8" fmla="*/ 193127 h 347170"/>
                <a:gd name="connsiteX9" fmla="*/ 3100 w 326550"/>
                <a:gd name="connsiteY9" fmla="*/ 176281 h 347170"/>
                <a:gd name="connsiteX10" fmla="*/ 1482 w 326550"/>
                <a:gd name="connsiteY10" fmla="*/ 130728 h 347170"/>
                <a:gd name="connsiteX11" fmla="*/ 1482 w 326550"/>
                <a:gd name="connsiteY11" fmla="*/ 129246 h 347170"/>
                <a:gd name="connsiteX12" fmla="*/ 0 w 326550"/>
                <a:gd name="connsiteY12" fmla="*/ 87736 h 347170"/>
                <a:gd name="connsiteX13" fmla="*/ 16712 w 326550"/>
                <a:gd name="connsiteY13" fmla="*/ 79650 h 347170"/>
                <a:gd name="connsiteX14" fmla="*/ 28571 w 326550"/>
                <a:gd name="connsiteY14" fmla="*/ 73855 h 347170"/>
                <a:gd name="connsiteX15" fmla="*/ 26011 w 326550"/>
                <a:gd name="connsiteY15" fmla="*/ 33288 h 347170"/>
                <a:gd name="connsiteX16" fmla="*/ 34906 w 326550"/>
                <a:gd name="connsiteY16" fmla="*/ 17116 h 347170"/>
                <a:gd name="connsiteX17" fmla="*/ 35714 w 326550"/>
                <a:gd name="connsiteY17" fmla="*/ 16846 h 347170"/>
                <a:gd name="connsiteX18" fmla="*/ 54313 w 326550"/>
                <a:gd name="connsiteY18" fmla="*/ 20485 h 347170"/>
                <a:gd name="connsiteX19" fmla="*/ 61186 w 326550"/>
                <a:gd name="connsiteY19" fmla="*/ 15903 h 347170"/>
                <a:gd name="connsiteX20" fmla="*/ 70620 w 326550"/>
                <a:gd name="connsiteY20" fmla="*/ 9704 h 347170"/>
                <a:gd name="connsiteX21" fmla="*/ 87466 w 326550"/>
                <a:gd name="connsiteY21" fmla="*/ 4043 h 347170"/>
                <a:gd name="connsiteX22" fmla="*/ 99057 w 326550"/>
                <a:gd name="connsiteY22" fmla="*/ 0 h 347170"/>
                <a:gd name="connsiteX23" fmla="*/ 106469 w 326550"/>
                <a:gd name="connsiteY23" fmla="*/ 2830 h 347170"/>
                <a:gd name="connsiteX24" fmla="*/ 103369 w 326550"/>
                <a:gd name="connsiteY24" fmla="*/ 4447 h 347170"/>
                <a:gd name="connsiteX25" fmla="*/ 98383 w 326550"/>
                <a:gd name="connsiteY25" fmla="*/ 7412 h 347170"/>
                <a:gd name="connsiteX26" fmla="*/ 95687 w 326550"/>
                <a:gd name="connsiteY26" fmla="*/ 19003 h 347170"/>
                <a:gd name="connsiteX27" fmla="*/ 96631 w 326550"/>
                <a:gd name="connsiteY27" fmla="*/ 19677 h 347170"/>
                <a:gd name="connsiteX28" fmla="*/ 101213 w 326550"/>
                <a:gd name="connsiteY28" fmla="*/ 18598 h 347170"/>
                <a:gd name="connsiteX29" fmla="*/ 108086 w 326550"/>
                <a:gd name="connsiteY29" fmla="*/ 17116 h 347170"/>
                <a:gd name="connsiteX30" fmla="*/ 117655 w 326550"/>
                <a:gd name="connsiteY30" fmla="*/ 19946 h 347170"/>
                <a:gd name="connsiteX31" fmla="*/ 125742 w 326550"/>
                <a:gd name="connsiteY31" fmla="*/ 22507 h 347170"/>
                <a:gd name="connsiteX32" fmla="*/ 127763 w 326550"/>
                <a:gd name="connsiteY32" fmla="*/ 24394 h 347170"/>
                <a:gd name="connsiteX33" fmla="*/ 128033 w 326550"/>
                <a:gd name="connsiteY33" fmla="*/ 24528 h 347170"/>
                <a:gd name="connsiteX34" fmla="*/ 141240 w 326550"/>
                <a:gd name="connsiteY34" fmla="*/ 27089 h 347170"/>
                <a:gd name="connsiteX35" fmla="*/ 146766 w 326550"/>
                <a:gd name="connsiteY35" fmla="*/ 41779 h 347170"/>
                <a:gd name="connsiteX36" fmla="*/ 147305 w 326550"/>
                <a:gd name="connsiteY36" fmla="*/ 42183 h 347170"/>
                <a:gd name="connsiteX37" fmla="*/ 208626 w 326550"/>
                <a:gd name="connsiteY37" fmla="*/ 53504 h 347170"/>
                <a:gd name="connsiteX38" fmla="*/ 223316 w 326550"/>
                <a:gd name="connsiteY38" fmla="*/ 65768 h 347170"/>
                <a:gd name="connsiteX39" fmla="*/ 263208 w 326550"/>
                <a:gd name="connsiteY39" fmla="*/ 72911 h 347170"/>
                <a:gd name="connsiteX40" fmla="*/ 272507 w 326550"/>
                <a:gd name="connsiteY40" fmla="*/ 111186 h 347170"/>
                <a:gd name="connsiteX41" fmla="*/ 289623 w 326550"/>
                <a:gd name="connsiteY41" fmla="*/ 113612 h 347170"/>
                <a:gd name="connsiteX42" fmla="*/ 293262 w 326550"/>
                <a:gd name="connsiteY42" fmla="*/ 116577 h 347170"/>
                <a:gd name="connsiteX43" fmla="*/ 293532 w 326550"/>
                <a:gd name="connsiteY43" fmla="*/ 116981 h 347170"/>
                <a:gd name="connsiteX44" fmla="*/ 292992 w 326550"/>
                <a:gd name="connsiteY44" fmla="*/ 121698 h 347170"/>
                <a:gd name="connsiteX45" fmla="*/ 291779 w 326550"/>
                <a:gd name="connsiteY45" fmla="*/ 129111 h 347170"/>
                <a:gd name="connsiteX46" fmla="*/ 285041 w 326550"/>
                <a:gd name="connsiteY46" fmla="*/ 133828 h 347170"/>
                <a:gd name="connsiteX47" fmla="*/ 278168 w 326550"/>
                <a:gd name="connsiteY47" fmla="*/ 138814 h 347170"/>
                <a:gd name="connsiteX48" fmla="*/ 268195 w 326550"/>
                <a:gd name="connsiteY48" fmla="*/ 164825 h 347170"/>
                <a:gd name="connsiteX49" fmla="*/ 267790 w 326550"/>
                <a:gd name="connsiteY49" fmla="*/ 166981 h 347170"/>
                <a:gd name="connsiteX50" fmla="*/ 267386 w 326550"/>
                <a:gd name="connsiteY50" fmla="*/ 179380 h 347170"/>
                <a:gd name="connsiteX51" fmla="*/ 269407 w 326550"/>
                <a:gd name="connsiteY51" fmla="*/ 180324 h 347170"/>
                <a:gd name="connsiteX52" fmla="*/ 284906 w 326550"/>
                <a:gd name="connsiteY52" fmla="*/ 164690 h 347170"/>
                <a:gd name="connsiteX53" fmla="*/ 288815 w 326550"/>
                <a:gd name="connsiteY53" fmla="*/ 159704 h 347170"/>
                <a:gd name="connsiteX54" fmla="*/ 294879 w 326550"/>
                <a:gd name="connsiteY54" fmla="*/ 154313 h 347170"/>
                <a:gd name="connsiteX55" fmla="*/ 300809 w 326550"/>
                <a:gd name="connsiteY55" fmla="*/ 149192 h 347170"/>
                <a:gd name="connsiteX56" fmla="*/ 304987 w 326550"/>
                <a:gd name="connsiteY56" fmla="*/ 141914 h 347170"/>
                <a:gd name="connsiteX57" fmla="*/ 309030 w 326550"/>
                <a:gd name="connsiteY57" fmla="*/ 137332 h 347170"/>
                <a:gd name="connsiteX58" fmla="*/ 311995 w 326550"/>
                <a:gd name="connsiteY58" fmla="*/ 134502 h 347170"/>
                <a:gd name="connsiteX59" fmla="*/ 313612 w 326550"/>
                <a:gd name="connsiteY59" fmla="*/ 126820 h 347170"/>
                <a:gd name="connsiteX60" fmla="*/ 314286 w 326550"/>
                <a:gd name="connsiteY60" fmla="*/ 121429 h 347170"/>
                <a:gd name="connsiteX61" fmla="*/ 318060 w 326550"/>
                <a:gd name="connsiteY61" fmla="*/ 116847 h 347170"/>
                <a:gd name="connsiteX62" fmla="*/ 325203 w 326550"/>
                <a:gd name="connsiteY62" fmla="*/ 108895 h 347170"/>
                <a:gd name="connsiteX63" fmla="*/ 326550 w 326550"/>
                <a:gd name="connsiteY63" fmla="*/ 120351 h 347170"/>
                <a:gd name="connsiteX64" fmla="*/ 311187 w 326550"/>
                <a:gd name="connsiteY64" fmla="*/ 144205 h 347170"/>
                <a:gd name="connsiteX65" fmla="*/ 310782 w 326550"/>
                <a:gd name="connsiteY65" fmla="*/ 152426 h 347170"/>
                <a:gd name="connsiteX66" fmla="*/ 310917 w 326550"/>
                <a:gd name="connsiteY66" fmla="*/ 155930 h 347170"/>
                <a:gd name="connsiteX67" fmla="*/ 301079 w 326550"/>
                <a:gd name="connsiteY67" fmla="*/ 173450 h 347170"/>
                <a:gd name="connsiteX68" fmla="*/ 301618 w 326550"/>
                <a:gd name="connsiteY68" fmla="*/ 195283 h 347170"/>
                <a:gd name="connsiteX69" fmla="*/ 302157 w 326550"/>
                <a:gd name="connsiteY69" fmla="*/ 200000 h 347170"/>
                <a:gd name="connsiteX70" fmla="*/ 299192 w 326550"/>
                <a:gd name="connsiteY70" fmla="*/ 202426 h 347170"/>
                <a:gd name="connsiteX71" fmla="*/ 292453 w 326550"/>
                <a:gd name="connsiteY71" fmla="*/ 210782 h 347170"/>
                <a:gd name="connsiteX72" fmla="*/ 295014 w 326550"/>
                <a:gd name="connsiteY72" fmla="*/ 224663 h 347170"/>
                <a:gd name="connsiteX73" fmla="*/ 298114 w 326550"/>
                <a:gd name="connsiteY73" fmla="*/ 245553 h 347170"/>
                <a:gd name="connsiteX74" fmla="*/ 298114 w 326550"/>
                <a:gd name="connsiteY74" fmla="*/ 245553 h 347170"/>
                <a:gd name="connsiteX75" fmla="*/ 287871 w 326550"/>
                <a:gd name="connsiteY75" fmla="*/ 287602 h 347170"/>
                <a:gd name="connsiteX76" fmla="*/ 294340 w 326550"/>
                <a:gd name="connsiteY76" fmla="*/ 304178 h 347170"/>
                <a:gd name="connsiteX77" fmla="*/ 299327 w 326550"/>
                <a:gd name="connsiteY77" fmla="*/ 316308 h 347170"/>
                <a:gd name="connsiteX78" fmla="*/ 299866 w 326550"/>
                <a:gd name="connsiteY78" fmla="*/ 332480 h 347170"/>
                <a:gd name="connsiteX79" fmla="*/ 300000 w 326550"/>
                <a:gd name="connsiteY79" fmla="*/ 336793 h 347170"/>
                <a:gd name="connsiteX80" fmla="*/ 138006 w 326550"/>
                <a:gd name="connsiteY80" fmla="*/ 347170 h 34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26550" h="347170">
                  <a:moveTo>
                    <a:pt x="138006" y="347170"/>
                  </a:moveTo>
                  <a:cubicBezTo>
                    <a:pt x="137871" y="343262"/>
                    <a:pt x="137197" y="338545"/>
                    <a:pt x="135310" y="336658"/>
                  </a:cubicBezTo>
                  <a:cubicBezTo>
                    <a:pt x="132750" y="334098"/>
                    <a:pt x="111995" y="329785"/>
                    <a:pt x="107143" y="328976"/>
                  </a:cubicBezTo>
                  <a:cubicBezTo>
                    <a:pt x="104717" y="319273"/>
                    <a:pt x="97574" y="249866"/>
                    <a:pt x="97574" y="246496"/>
                  </a:cubicBezTo>
                  <a:cubicBezTo>
                    <a:pt x="97574" y="243127"/>
                    <a:pt x="91510" y="238680"/>
                    <a:pt x="73181" y="226685"/>
                  </a:cubicBezTo>
                  <a:cubicBezTo>
                    <a:pt x="68464" y="223585"/>
                    <a:pt x="63612" y="220351"/>
                    <a:pt x="62534" y="219407"/>
                  </a:cubicBezTo>
                  <a:cubicBezTo>
                    <a:pt x="61321" y="218194"/>
                    <a:pt x="61186" y="214690"/>
                    <a:pt x="61051" y="211725"/>
                  </a:cubicBezTo>
                  <a:cubicBezTo>
                    <a:pt x="60916" y="207952"/>
                    <a:pt x="60782" y="204852"/>
                    <a:pt x="58895" y="202965"/>
                  </a:cubicBezTo>
                  <a:cubicBezTo>
                    <a:pt x="57682" y="201752"/>
                    <a:pt x="52561" y="199461"/>
                    <a:pt x="38275" y="193127"/>
                  </a:cubicBezTo>
                  <a:cubicBezTo>
                    <a:pt x="26954" y="188141"/>
                    <a:pt x="6199" y="178976"/>
                    <a:pt x="3100" y="176281"/>
                  </a:cubicBezTo>
                  <a:cubicBezTo>
                    <a:pt x="2965" y="172103"/>
                    <a:pt x="2291" y="151078"/>
                    <a:pt x="1482" y="130728"/>
                  </a:cubicBezTo>
                  <a:lnTo>
                    <a:pt x="1482" y="129246"/>
                  </a:lnTo>
                  <a:cubicBezTo>
                    <a:pt x="943" y="112399"/>
                    <a:pt x="135" y="91510"/>
                    <a:pt x="0" y="87736"/>
                  </a:cubicBezTo>
                  <a:cubicBezTo>
                    <a:pt x="1752" y="85984"/>
                    <a:pt x="11456" y="81941"/>
                    <a:pt x="16712" y="79650"/>
                  </a:cubicBezTo>
                  <a:cubicBezTo>
                    <a:pt x="23854" y="76550"/>
                    <a:pt x="27359" y="75068"/>
                    <a:pt x="28571" y="73855"/>
                  </a:cubicBezTo>
                  <a:cubicBezTo>
                    <a:pt x="32210" y="70216"/>
                    <a:pt x="28571" y="41240"/>
                    <a:pt x="26011" y="33288"/>
                  </a:cubicBezTo>
                  <a:cubicBezTo>
                    <a:pt x="23585" y="25607"/>
                    <a:pt x="33693" y="18059"/>
                    <a:pt x="34906" y="17116"/>
                  </a:cubicBezTo>
                  <a:lnTo>
                    <a:pt x="35714" y="16846"/>
                  </a:lnTo>
                  <a:cubicBezTo>
                    <a:pt x="40566" y="18194"/>
                    <a:pt x="52291" y="20485"/>
                    <a:pt x="54313" y="20485"/>
                  </a:cubicBezTo>
                  <a:cubicBezTo>
                    <a:pt x="55526" y="20485"/>
                    <a:pt x="57682" y="18868"/>
                    <a:pt x="61186" y="15903"/>
                  </a:cubicBezTo>
                  <a:cubicBezTo>
                    <a:pt x="64555" y="13208"/>
                    <a:pt x="68599" y="9704"/>
                    <a:pt x="70620" y="9704"/>
                  </a:cubicBezTo>
                  <a:cubicBezTo>
                    <a:pt x="72911" y="9704"/>
                    <a:pt x="80324" y="6873"/>
                    <a:pt x="87466" y="4043"/>
                  </a:cubicBezTo>
                  <a:cubicBezTo>
                    <a:pt x="92588" y="2022"/>
                    <a:pt x="97979" y="0"/>
                    <a:pt x="99057" y="0"/>
                  </a:cubicBezTo>
                  <a:cubicBezTo>
                    <a:pt x="101213" y="0"/>
                    <a:pt x="105526" y="1887"/>
                    <a:pt x="106469" y="2830"/>
                  </a:cubicBezTo>
                  <a:cubicBezTo>
                    <a:pt x="105930" y="3235"/>
                    <a:pt x="104582" y="3908"/>
                    <a:pt x="103369" y="4447"/>
                  </a:cubicBezTo>
                  <a:cubicBezTo>
                    <a:pt x="101348" y="5526"/>
                    <a:pt x="99192" y="6604"/>
                    <a:pt x="98383" y="7412"/>
                  </a:cubicBezTo>
                  <a:cubicBezTo>
                    <a:pt x="96900" y="8895"/>
                    <a:pt x="94879" y="17251"/>
                    <a:pt x="95687" y="19003"/>
                  </a:cubicBezTo>
                  <a:cubicBezTo>
                    <a:pt x="95957" y="19542"/>
                    <a:pt x="96361" y="19677"/>
                    <a:pt x="96631" y="19677"/>
                  </a:cubicBezTo>
                  <a:cubicBezTo>
                    <a:pt x="97305" y="19677"/>
                    <a:pt x="98787" y="19272"/>
                    <a:pt x="101213" y="18598"/>
                  </a:cubicBezTo>
                  <a:cubicBezTo>
                    <a:pt x="103774" y="17925"/>
                    <a:pt x="106874" y="17116"/>
                    <a:pt x="108086" y="17116"/>
                  </a:cubicBezTo>
                  <a:cubicBezTo>
                    <a:pt x="109030" y="17116"/>
                    <a:pt x="113612" y="18598"/>
                    <a:pt x="117655" y="19946"/>
                  </a:cubicBezTo>
                  <a:cubicBezTo>
                    <a:pt x="120620" y="20890"/>
                    <a:pt x="123585" y="21833"/>
                    <a:pt x="125742" y="22507"/>
                  </a:cubicBezTo>
                  <a:lnTo>
                    <a:pt x="127763" y="24394"/>
                  </a:lnTo>
                  <a:cubicBezTo>
                    <a:pt x="127898" y="24528"/>
                    <a:pt x="128033" y="24528"/>
                    <a:pt x="128033" y="24528"/>
                  </a:cubicBezTo>
                  <a:lnTo>
                    <a:pt x="141240" y="27089"/>
                  </a:lnTo>
                  <a:lnTo>
                    <a:pt x="146766" y="41779"/>
                  </a:lnTo>
                  <a:cubicBezTo>
                    <a:pt x="146901" y="42049"/>
                    <a:pt x="147035" y="42183"/>
                    <a:pt x="147305" y="42183"/>
                  </a:cubicBezTo>
                  <a:lnTo>
                    <a:pt x="208626" y="53504"/>
                  </a:lnTo>
                  <a:cubicBezTo>
                    <a:pt x="212534" y="58221"/>
                    <a:pt x="219542" y="65768"/>
                    <a:pt x="223316" y="65768"/>
                  </a:cubicBezTo>
                  <a:cubicBezTo>
                    <a:pt x="225472" y="65768"/>
                    <a:pt x="244879" y="69272"/>
                    <a:pt x="263208" y="72911"/>
                  </a:cubicBezTo>
                  <a:cubicBezTo>
                    <a:pt x="271294" y="109973"/>
                    <a:pt x="271833" y="110647"/>
                    <a:pt x="272507" y="111186"/>
                  </a:cubicBezTo>
                  <a:cubicBezTo>
                    <a:pt x="273046" y="111725"/>
                    <a:pt x="273855" y="112534"/>
                    <a:pt x="289623" y="113612"/>
                  </a:cubicBezTo>
                  <a:lnTo>
                    <a:pt x="293262" y="116577"/>
                  </a:lnTo>
                  <a:lnTo>
                    <a:pt x="293532" y="116981"/>
                  </a:lnTo>
                  <a:cubicBezTo>
                    <a:pt x="293262" y="118329"/>
                    <a:pt x="293127" y="119946"/>
                    <a:pt x="292992" y="121698"/>
                  </a:cubicBezTo>
                  <a:cubicBezTo>
                    <a:pt x="292723" y="124394"/>
                    <a:pt x="292453" y="128437"/>
                    <a:pt x="291779" y="129111"/>
                  </a:cubicBezTo>
                  <a:cubicBezTo>
                    <a:pt x="291106" y="129785"/>
                    <a:pt x="288006" y="131941"/>
                    <a:pt x="285041" y="133828"/>
                  </a:cubicBezTo>
                  <a:cubicBezTo>
                    <a:pt x="281941" y="135984"/>
                    <a:pt x="278976" y="138006"/>
                    <a:pt x="278168" y="138814"/>
                  </a:cubicBezTo>
                  <a:cubicBezTo>
                    <a:pt x="276550" y="140432"/>
                    <a:pt x="268195" y="163208"/>
                    <a:pt x="268195" y="164825"/>
                  </a:cubicBezTo>
                  <a:cubicBezTo>
                    <a:pt x="268195" y="165095"/>
                    <a:pt x="267925" y="166038"/>
                    <a:pt x="267790" y="166981"/>
                  </a:cubicBezTo>
                  <a:cubicBezTo>
                    <a:pt x="266712" y="171833"/>
                    <a:pt x="265634" y="177224"/>
                    <a:pt x="267386" y="179380"/>
                  </a:cubicBezTo>
                  <a:cubicBezTo>
                    <a:pt x="267925" y="180054"/>
                    <a:pt x="268599" y="180324"/>
                    <a:pt x="269407" y="180324"/>
                  </a:cubicBezTo>
                  <a:cubicBezTo>
                    <a:pt x="272911" y="180324"/>
                    <a:pt x="278707" y="172911"/>
                    <a:pt x="284906" y="164690"/>
                  </a:cubicBezTo>
                  <a:cubicBezTo>
                    <a:pt x="286658" y="162399"/>
                    <a:pt x="288141" y="160378"/>
                    <a:pt x="288815" y="159704"/>
                  </a:cubicBezTo>
                  <a:cubicBezTo>
                    <a:pt x="290162" y="158356"/>
                    <a:pt x="292588" y="156334"/>
                    <a:pt x="294879" y="154313"/>
                  </a:cubicBezTo>
                  <a:cubicBezTo>
                    <a:pt x="297170" y="152291"/>
                    <a:pt x="299461" y="150539"/>
                    <a:pt x="300809" y="149192"/>
                  </a:cubicBezTo>
                  <a:cubicBezTo>
                    <a:pt x="303639" y="146496"/>
                    <a:pt x="304987" y="143936"/>
                    <a:pt x="304987" y="141914"/>
                  </a:cubicBezTo>
                  <a:cubicBezTo>
                    <a:pt x="304987" y="140971"/>
                    <a:pt x="307143" y="139084"/>
                    <a:pt x="309030" y="137332"/>
                  </a:cubicBezTo>
                  <a:cubicBezTo>
                    <a:pt x="310108" y="136388"/>
                    <a:pt x="311052" y="135445"/>
                    <a:pt x="311995" y="134502"/>
                  </a:cubicBezTo>
                  <a:cubicBezTo>
                    <a:pt x="313882" y="132615"/>
                    <a:pt x="313747" y="129515"/>
                    <a:pt x="313612" y="126820"/>
                  </a:cubicBezTo>
                  <a:cubicBezTo>
                    <a:pt x="313478" y="124529"/>
                    <a:pt x="313478" y="122372"/>
                    <a:pt x="314286" y="121429"/>
                  </a:cubicBezTo>
                  <a:cubicBezTo>
                    <a:pt x="315095" y="120620"/>
                    <a:pt x="316443" y="118868"/>
                    <a:pt x="318060" y="116847"/>
                  </a:cubicBezTo>
                  <a:cubicBezTo>
                    <a:pt x="320216" y="114151"/>
                    <a:pt x="324125" y="109030"/>
                    <a:pt x="325203" y="108895"/>
                  </a:cubicBezTo>
                  <a:cubicBezTo>
                    <a:pt x="325877" y="109704"/>
                    <a:pt x="326550" y="115768"/>
                    <a:pt x="326550" y="120351"/>
                  </a:cubicBezTo>
                  <a:cubicBezTo>
                    <a:pt x="326550" y="123450"/>
                    <a:pt x="312534" y="142723"/>
                    <a:pt x="311187" y="144205"/>
                  </a:cubicBezTo>
                  <a:cubicBezTo>
                    <a:pt x="310513" y="144879"/>
                    <a:pt x="310513" y="146766"/>
                    <a:pt x="310782" y="152426"/>
                  </a:cubicBezTo>
                  <a:cubicBezTo>
                    <a:pt x="310782" y="153774"/>
                    <a:pt x="310917" y="154987"/>
                    <a:pt x="310917" y="155930"/>
                  </a:cubicBezTo>
                  <a:cubicBezTo>
                    <a:pt x="310917" y="158760"/>
                    <a:pt x="303100" y="171429"/>
                    <a:pt x="301079" y="173450"/>
                  </a:cubicBezTo>
                  <a:cubicBezTo>
                    <a:pt x="299596" y="174933"/>
                    <a:pt x="300135" y="182615"/>
                    <a:pt x="301618" y="195283"/>
                  </a:cubicBezTo>
                  <a:cubicBezTo>
                    <a:pt x="301887" y="197574"/>
                    <a:pt x="302157" y="199461"/>
                    <a:pt x="302157" y="200000"/>
                  </a:cubicBezTo>
                  <a:cubicBezTo>
                    <a:pt x="302157" y="200539"/>
                    <a:pt x="300540" y="201618"/>
                    <a:pt x="299192" y="202426"/>
                  </a:cubicBezTo>
                  <a:cubicBezTo>
                    <a:pt x="296362" y="204313"/>
                    <a:pt x="292453" y="206874"/>
                    <a:pt x="292453" y="210782"/>
                  </a:cubicBezTo>
                  <a:cubicBezTo>
                    <a:pt x="292453" y="213073"/>
                    <a:pt x="293666" y="218329"/>
                    <a:pt x="295014" y="224663"/>
                  </a:cubicBezTo>
                  <a:cubicBezTo>
                    <a:pt x="296631" y="232076"/>
                    <a:pt x="299192" y="244340"/>
                    <a:pt x="298114" y="245553"/>
                  </a:cubicBezTo>
                  <a:cubicBezTo>
                    <a:pt x="298114" y="245553"/>
                    <a:pt x="298114" y="245553"/>
                    <a:pt x="298114" y="245553"/>
                  </a:cubicBezTo>
                  <a:cubicBezTo>
                    <a:pt x="293397" y="245553"/>
                    <a:pt x="287871" y="287197"/>
                    <a:pt x="287871" y="287602"/>
                  </a:cubicBezTo>
                  <a:cubicBezTo>
                    <a:pt x="287871" y="290027"/>
                    <a:pt x="291240" y="297170"/>
                    <a:pt x="294340" y="304178"/>
                  </a:cubicBezTo>
                  <a:cubicBezTo>
                    <a:pt x="296631" y="309300"/>
                    <a:pt x="299327" y="315095"/>
                    <a:pt x="299327" y="316308"/>
                  </a:cubicBezTo>
                  <a:cubicBezTo>
                    <a:pt x="299327" y="317790"/>
                    <a:pt x="299596" y="324933"/>
                    <a:pt x="299866" y="332480"/>
                  </a:cubicBezTo>
                  <a:lnTo>
                    <a:pt x="300000" y="336793"/>
                  </a:lnTo>
                  <a:lnTo>
                    <a:pt x="138006" y="347170"/>
                  </a:lnTo>
                  <a:close/>
                </a:path>
              </a:pathLst>
            </a:custGeom>
            <a:grpFill/>
            <a:ln w="12700" cap="flat">
              <a:solidFill>
                <a:schemeClr val="bg1"/>
              </a:solidFill>
              <a:prstDash val="solid"/>
              <a:miter/>
            </a:ln>
          </p:spPr>
          <p:txBody>
            <a:bodyPr rtlCol="0" anchor="ctr"/>
            <a:lstStyle/>
            <a:p>
              <a:endParaRPr lang="en-US"/>
            </a:p>
          </p:txBody>
        </p:sp>
        <p:sp>
          <p:nvSpPr>
            <p:cNvPr id="58" name="Freeform 49">
              <a:extLst>
                <a:ext uri="{FF2B5EF4-FFF2-40B4-BE49-F238E27FC236}">
                  <a16:creationId xmlns:a16="http://schemas.microsoft.com/office/drawing/2014/main" id="{B5496D48-20BF-5DFC-9DD3-D58307623D51}"/>
                </a:ext>
              </a:extLst>
            </p:cNvPr>
            <p:cNvSpPr/>
            <p:nvPr/>
          </p:nvSpPr>
          <p:spPr>
            <a:xfrm>
              <a:off x="6866744" y="2506185"/>
              <a:ext cx="347439" cy="431537"/>
            </a:xfrm>
            <a:custGeom>
              <a:avLst/>
              <a:gdLst>
                <a:gd name="connsiteX0" fmla="*/ 0 w 347439"/>
                <a:gd name="connsiteY0" fmla="*/ 381537 h 431537"/>
                <a:gd name="connsiteX1" fmla="*/ 79111 w 347439"/>
                <a:gd name="connsiteY1" fmla="*/ 0 h 431537"/>
                <a:gd name="connsiteX2" fmla="*/ 248248 w 347439"/>
                <a:gd name="connsiteY2" fmla="*/ 32480 h 431537"/>
                <a:gd name="connsiteX3" fmla="*/ 239084 w 347439"/>
                <a:gd name="connsiteY3" fmla="*/ 107143 h 431537"/>
                <a:gd name="connsiteX4" fmla="*/ 239623 w 347439"/>
                <a:gd name="connsiteY4" fmla="*/ 107952 h 431537"/>
                <a:gd name="connsiteX5" fmla="*/ 347440 w 347439"/>
                <a:gd name="connsiteY5" fmla="*/ 122642 h 431537"/>
                <a:gd name="connsiteX6" fmla="*/ 302426 w 347439"/>
                <a:gd name="connsiteY6" fmla="*/ 431537 h 431537"/>
                <a:gd name="connsiteX7" fmla="*/ 0 w 347439"/>
                <a:gd name="connsiteY7" fmla="*/ 381537 h 4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439" h="431537">
                  <a:moveTo>
                    <a:pt x="0" y="381537"/>
                  </a:moveTo>
                  <a:lnTo>
                    <a:pt x="79111" y="0"/>
                  </a:lnTo>
                  <a:cubicBezTo>
                    <a:pt x="145553" y="14421"/>
                    <a:pt x="202426" y="25337"/>
                    <a:pt x="248248" y="32480"/>
                  </a:cubicBezTo>
                  <a:lnTo>
                    <a:pt x="239084" y="107143"/>
                  </a:lnTo>
                  <a:cubicBezTo>
                    <a:pt x="239084" y="107547"/>
                    <a:pt x="239353" y="107817"/>
                    <a:pt x="239623" y="107952"/>
                  </a:cubicBezTo>
                  <a:lnTo>
                    <a:pt x="347440" y="122642"/>
                  </a:lnTo>
                  <a:lnTo>
                    <a:pt x="302426" y="431537"/>
                  </a:lnTo>
                  <a:lnTo>
                    <a:pt x="0" y="381537"/>
                  </a:lnTo>
                  <a:close/>
                </a:path>
              </a:pathLst>
            </a:custGeom>
            <a:grpFill/>
            <a:ln w="12700" cap="flat">
              <a:solidFill>
                <a:schemeClr val="bg1"/>
              </a:solidFill>
              <a:prstDash val="solid"/>
              <a:miter/>
            </a:ln>
          </p:spPr>
          <p:txBody>
            <a:bodyPr rtlCol="0" anchor="ctr"/>
            <a:lstStyle/>
            <a:p>
              <a:endParaRPr lang="en-US"/>
            </a:p>
          </p:txBody>
        </p:sp>
        <p:sp>
          <p:nvSpPr>
            <p:cNvPr id="59" name="Freeform 50">
              <a:extLst>
                <a:ext uri="{FF2B5EF4-FFF2-40B4-BE49-F238E27FC236}">
                  <a16:creationId xmlns:a16="http://schemas.microsoft.com/office/drawing/2014/main" id="{ACE6F04D-2211-4A60-6CE6-8F5CA14BE540}"/>
                </a:ext>
              </a:extLst>
            </p:cNvPr>
            <p:cNvSpPr/>
            <p:nvPr/>
          </p:nvSpPr>
          <p:spPr>
            <a:xfrm>
              <a:off x="6554749" y="2425323"/>
              <a:ext cx="386793" cy="611052"/>
            </a:xfrm>
            <a:custGeom>
              <a:avLst/>
              <a:gdLst>
                <a:gd name="connsiteX0" fmla="*/ 0 w 386793"/>
                <a:gd name="connsiteY0" fmla="*/ 233154 h 611052"/>
                <a:gd name="connsiteX1" fmla="*/ 57008 w 386793"/>
                <a:gd name="connsiteY1" fmla="*/ 0 h 611052"/>
                <a:gd name="connsiteX2" fmla="*/ 386793 w 386793"/>
                <a:gd name="connsiteY2" fmla="*/ 79919 h 611052"/>
                <a:gd name="connsiteX3" fmla="*/ 295688 w 386793"/>
                <a:gd name="connsiteY3" fmla="*/ 519273 h 611052"/>
                <a:gd name="connsiteX4" fmla="*/ 292049 w 386793"/>
                <a:gd name="connsiteY4" fmla="*/ 513613 h 611052"/>
                <a:gd name="connsiteX5" fmla="*/ 288814 w 386793"/>
                <a:gd name="connsiteY5" fmla="*/ 512534 h 611052"/>
                <a:gd name="connsiteX6" fmla="*/ 274394 w 386793"/>
                <a:gd name="connsiteY6" fmla="*/ 516443 h 611052"/>
                <a:gd name="connsiteX7" fmla="*/ 258087 w 386793"/>
                <a:gd name="connsiteY7" fmla="*/ 524664 h 611052"/>
                <a:gd name="connsiteX8" fmla="*/ 255391 w 386793"/>
                <a:gd name="connsiteY8" fmla="*/ 586119 h 611052"/>
                <a:gd name="connsiteX9" fmla="*/ 255391 w 386793"/>
                <a:gd name="connsiteY9" fmla="*/ 589219 h 611052"/>
                <a:gd name="connsiteX10" fmla="*/ 250674 w 386793"/>
                <a:gd name="connsiteY10" fmla="*/ 602696 h 611052"/>
                <a:gd name="connsiteX11" fmla="*/ 247440 w 386793"/>
                <a:gd name="connsiteY11" fmla="*/ 611052 h 611052"/>
                <a:gd name="connsiteX12" fmla="*/ 0 w 386793"/>
                <a:gd name="connsiteY12" fmla="*/ 233154 h 61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6793" h="611052">
                  <a:moveTo>
                    <a:pt x="0" y="233154"/>
                  </a:moveTo>
                  <a:lnTo>
                    <a:pt x="57008" y="0"/>
                  </a:lnTo>
                  <a:cubicBezTo>
                    <a:pt x="183289" y="32884"/>
                    <a:pt x="294205" y="59838"/>
                    <a:pt x="386793" y="79919"/>
                  </a:cubicBezTo>
                  <a:lnTo>
                    <a:pt x="295688" y="519273"/>
                  </a:lnTo>
                  <a:cubicBezTo>
                    <a:pt x="294475" y="516712"/>
                    <a:pt x="293262" y="514691"/>
                    <a:pt x="292049" y="513613"/>
                  </a:cubicBezTo>
                  <a:cubicBezTo>
                    <a:pt x="291645" y="513208"/>
                    <a:pt x="290971" y="512534"/>
                    <a:pt x="288814" y="512534"/>
                  </a:cubicBezTo>
                  <a:cubicBezTo>
                    <a:pt x="285849" y="512534"/>
                    <a:pt x="280998" y="513882"/>
                    <a:pt x="274394" y="516443"/>
                  </a:cubicBezTo>
                  <a:cubicBezTo>
                    <a:pt x="267790" y="519003"/>
                    <a:pt x="260108" y="522642"/>
                    <a:pt x="258087" y="524664"/>
                  </a:cubicBezTo>
                  <a:cubicBezTo>
                    <a:pt x="256874" y="525877"/>
                    <a:pt x="254717" y="528033"/>
                    <a:pt x="255391" y="586119"/>
                  </a:cubicBezTo>
                  <a:lnTo>
                    <a:pt x="255391" y="589219"/>
                  </a:lnTo>
                  <a:cubicBezTo>
                    <a:pt x="255391" y="590971"/>
                    <a:pt x="252696" y="597710"/>
                    <a:pt x="250674" y="602696"/>
                  </a:cubicBezTo>
                  <a:cubicBezTo>
                    <a:pt x="249461" y="605931"/>
                    <a:pt x="248248" y="608761"/>
                    <a:pt x="247440" y="611052"/>
                  </a:cubicBezTo>
                  <a:lnTo>
                    <a:pt x="0" y="233154"/>
                  </a:lnTo>
                  <a:close/>
                </a:path>
              </a:pathLst>
            </a:custGeom>
            <a:grpFill/>
            <a:ln w="12700" cap="flat">
              <a:solidFill>
                <a:schemeClr val="bg1"/>
              </a:solidFill>
              <a:prstDash val="solid"/>
              <a:miter/>
            </a:ln>
          </p:spPr>
          <p:txBody>
            <a:bodyPr rtlCol="0" anchor="ctr"/>
            <a:lstStyle/>
            <a:p>
              <a:endParaRPr lang="en-US"/>
            </a:p>
          </p:txBody>
        </p:sp>
        <p:sp>
          <p:nvSpPr>
            <p:cNvPr id="62" name="Freeform 51">
              <a:extLst>
                <a:ext uri="{FF2B5EF4-FFF2-40B4-BE49-F238E27FC236}">
                  <a16:creationId xmlns:a16="http://schemas.microsoft.com/office/drawing/2014/main" id="{022210B5-5202-D88C-CAB7-EC49C278C20B}"/>
                </a:ext>
              </a:extLst>
            </p:cNvPr>
            <p:cNvSpPr/>
            <p:nvPr/>
          </p:nvSpPr>
          <p:spPr>
            <a:xfrm>
              <a:off x="8653808" y="2532600"/>
              <a:ext cx="269811" cy="290836"/>
            </a:xfrm>
            <a:custGeom>
              <a:avLst/>
              <a:gdLst>
                <a:gd name="connsiteX0" fmla="*/ 166308 w 269811"/>
                <a:gd name="connsiteY0" fmla="*/ 290836 h 290836"/>
                <a:gd name="connsiteX1" fmla="*/ 157413 w 269811"/>
                <a:gd name="connsiteY1" fmla="*/ 280054 h 290836"/>
                <a:gd name="connsiteX2" fmla="*/ 69542 w 269811"/>
                <a:gd name="connsiteY2" fmla="*/ 275472 h 290836"/>
                <a:gd name="connsiteX3" fmla="*/ 45283 w 269811"/>
                <a:gd name="connsiteY3" fmla="*/ 247709 h 290836"/>
                <a:gd name="connsiteX4" fmla="*/ 34771 w 269811"/>
                <a:gd name="connsiteY4" fmla="*/ 254178 h 290836"/>
                <a:gd name="connsiteX5" fmla="*/ 22642 w 269811"/>
                <a:gd name="connsiteY5" fmla="*/ 254178 h 290836"/>
                <a:gd name="connsiteX6" fmla="*/ 0 w 269811"/>
                <a:gd name="connsiteY6" fmla="*/ 45283 h 290836"/>
                <a:gd name="connsiteX7" fmla="*/ 73316 w 269811"/>
                <a:gd name="connsiteY7" fmla="*/ 37871 h 290836"/>
                <a:gd name="connsiteX8" fmla="*/ 74124 w 269811"/>
                <a:gd name="connsiteY8" fmla="*/ 44744 h 290836"/>
                <a:gd name="connsiteX9" fmla="*/ 75607 w 269811"/>
                <a:gd name="connsiteY9" fmla="*/ 45283 h 290836"/>
                <a:gd name="connsiteX10" fmla="*/ 81132 w 269811"/>
                <a:gd name="connsiteY10" fmla="*/ 43531 h 290836"/>
                <a:gd name="connsiteX11" fmla="*/ 85849 w 269811"/>
                <a:gd name="connsiteY11" fmla="*/ 41914 h 290836"/>
                <a:gd name="connsiteX12" fmla="*/ 107278 w 269811"/>
                <a:gd name="connsiteY12" fmla="*/ 49326 h 290836"/>
                <a:gd name="connsiteX13" fmla="*/ 138545 w 269811"/>
                <a:gd name="connsiteY13" fmla="*/ 59838 h 290836"/>
                <a:gd name="connsiteX14" fmla="*/ 151887 w 269811"/>
                <a:gd name="connsiteY14" fmla="*/ 47439 h 290836"/>
                <a:gd name="connsiteX15" fmla="*/ 153774 w 269811"/>
                <a:gd name="connsiteY15" fmla="*/ 45014 h 290836"/>
                <a:gd name="connsiteX16" fmla="*/ 160647 w 269811"/>
                <a:gd name="connsiteY16" fmla="*/ 44205 h 290836"/>
                <a:gd name="connsiteX17" fmla="*/ 164556 w 269811"/>
                <a:gd name="connsiteY17" fmla="*/ 44340 h 290836"/>
                <a:gd name="connsiteX18" fmla="*/ 166308 w 269811"/>
                <a:gd name="connsiteY18" fmla="*/ 44340 h 290836"/>
                <a:gd name="connsiteX19" fmla="*/ 168868 w 269811"/>
                <a:gd name="connsiteY19" fmla="*/ 45553 h 290836"/>
                <a:gd name="connsiteX20" fmla="*/ 175607 w 269811"/>
                <a:gd name="connsiteY20" fmla="*/ 48113 h 290836"/>
                <a:gd name="connsiteX21" fmla="*/ 199866 w 269811"/>
                <a:gd name="connsiteY21" fmla="*/ 23315 h 290836"/>
                <a:gd name="connsiteX22" fmla="*/ 204583 w 269811"/>
                <a:gd name="connsiteY22" fmla="*/ 17655 h 290836"/>
                <a:gd name="connsiteX23" fmla="*/ 240566 w 269811"/>
                <a:gd name="connsiteY23" fmla="*/ 0 h 290836"/>
                <a:gd name="connsiteX24" fmla="*/ 254313 w 269811"/>
                <a:gd name="connsiteY24" fmla="*/ 79919 h 290836"/>
                <a:gd name="connsiteX25" fmla="*/ 269812 w 269811"/>
                <a:gd name="connsiteY25" fmla="*/ 166847 h 290836"/>
                <a:gd name="connsiteX26" fmla="*/ 228168 w 269811"/>
                <a:gd name="connsiteY26" fmla="*/ 187467 h 290836"/>
                <a:gd name="connsiteX27" fmla="*/ 227224 w 269811"/>
                <a:gd name="connsiteY27" fmla="*/ 196227 h 290836"/>
                <a:gd name="connsiteX28" fmla="*/ 226281 w 269811"/>
                <a:gd name="connsiteY28" fmla="*/ 209704 h 290836"/>
                <a:gd name="connsiteX29" fmla="*/ 218195 w 269811"/>
                <a:gd name="connsiteY29" fmla="*/ 220890 h 290836"/>
                <a:gd name="connsiteX30" fmla="*/ 205661 w 269811"/>
                <a:gd name="connsiteY30" fmla="*/ 238006 h 290836"/>
                <a:gd name="connsiteX31" fmla="*/ 202022 w 269811"/>
                <a:gd name="connsiteY31" fmla="*/ 235041 h 290836"/>
                <a:gd name="connsiteX32" fmla="*/ 194205 w 269811"/>
                <a:gd name="connsiteY32" fmla="*/ 230054 h 290836"/>
                <a:gd name="connsiteX33" fmla="*/ 192184 w 269811"/>
                <a:gd name="connsiteY33" fmla="*/ 230863 h 290836"/>
                <a:gd name="connsiteX34" fmla="*/ 189219 w 269811"/>
                <a:gd name="connsiteY34" fmla="*/ 264556 h 290836"/>
                <a:gd name="connsiteX35" fmla="*/ 177224 w 269811"/>
                <a:gd name="connsiteY35" fmla="*/ 288410 h 290836"/>
                <a:gd name="connsiteX36" fmla="*/ 166308 w 269811"/>
                <a:gd name="connsiteY36" fmla="*/ 290836 h 2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9811" h="290836">
                  <a:moveTo>
                    <a:pt x="166308" y="290836"/>
                  </a:moveTo>
                  <a:cubicBezTo>
                    <a:pt x="162938" y="283558"/>
                    <a:pt x="159973" y="280054"/>
                    <a:pt x="157413" y="280054"/>
                  </a:cubicBezTo>
                  <a:cubicBezTo>
                    <a:pt x="155391" y="280054"/>
                    <a:pt x="99192" y="277089"/>
                    <a:pt x="69542" y="275472"/>
                  </a:cubicBezTo>
                  <a:cubicBezTo>
                    <a:pt x="49057" y="247709"/>
                    <a:pt x="46496" y="247709"/>
                    <a:pt x="45283" y="247709"/>
                  </a:cubicBezTo>
                  <a:cubicBezTo>
                    <a:pt x="42453" y="247709"/>
                    <a:pt x="37601" y="251752"/>
                    <a:pt x="34771" y="254178"/>
                  </a:cubicBezTo>
                  <a:lnTo>
                    <a:pt x="22642" y="254178"/>
                  </a:lnTo>
                  <a:lnTo>
                    <a:pt x="0" y="45283"/>
                  </a:lnTo>
                  <a:lnTo>
                    <a:pt x="73316" y="37871"/>
                  </a:lnTo>
                  <a:cubicBezTo>
                    <a:pt x="73046" y="41644"/>
                    <a:pt x="73316" y="43935"/>
                    <a:pt x="74124" y="44744"/>
                  </a:cubicBezTo>
                  <a:cubicBezTo>
                    <a:pt x="74528" y="45148"/>
                    <a:pt x="74933" y="45283"/>
                    <a:pt x="75607" y="45283"/>
                  </a:cubicBezTo>
                  <a:cubicBezTo>
                    <a:pt x="76954" y="45283"/>
                    <a:pt x="78976" y="44474"/>
                    <a:pt x="81132" y="43531"/>
                  </a:cubicBezTo>
                  <a:cubicBezTo>
                    <a:pt x="82884" y="42722"/>
                    <a:pt x="84771" y="41914"/>
                    <a:pt x="85849" y="41914"/>
                  </a:cubicBezTo>
                  <a:cubicBezTo>
                    <a:pt x="86927" y="41914"/>
                    <a:pt x="97709" y="45822"/>
                    <a:pt x="107278" y="49326"/>
                  </a:cubicBezTo>
                  <a:cubicBezTo>
                    <a:pt x="124124" y="55526"/>
                    <a:pt x="136254" y="59838"/>
                    <a:pt x="138545" y="59838"/>
                  </a:cubicBezTo>
                  <a:cubicBezTo>
                    <a:pt x="141914" y="59838"/>
                    <a:pt x="147170" y="53369"/>
                    <a:pt x="151887" y="47439"/>
                  </a:cubicBezTo>
                  <a:cubicBezTo>
                    <a:pt x="152831" y="46226"/>
                    <a:pt x="153504" y="45418"/>
                    <a:pt x="153774" y="45014"/>
                  </a:cubicBezTo>
                  <a:cubicBezTo>
                    <a:pt x="154043" y="44744"/>
                    <a:pt x="155256" y="44205"/>
                    <a:pt x="160647" y="44205"/>
                  </a:cubicBezTo>
                  <a:cubicBezTo>
                    <a:pt x="161995" y="44205"/>
                    <a:pt x="163477" y="44205"/>
                    <a:pt x="164556" y="44340"/>
                  </a:cubicBezTo>
                  <a:cubicBezTo>
                    <a:pt x="165230" y="44340"/>
                    <a:pt x="165903" y="44340"/>
                    <a:pt x="166308" y="44340"/>
                  </a:cubicBezTo>
                  <a:cubicBezTo>
                    <a:pt x="166982" y="44340"/>
                    <a:pt x="167925" y="44879"/>
                    <a:pt x="168868" y="45553"/>
                  </a:cubicBezTo>
                  <a:cubicBezTo>
                    <a:pt x="170485" y="46631"/>
                    <a:pt x="172507" y="48113"/>
                    <a:pt x="175607" y="48113"/>
                  </a:cubicBezTo>
                  <a:cubicBezTo>
                    <a:pt x="179246" y="48113"/>
                    <a:pt x="189623" y="35849"/>
                    <a:pt x="199866" y="23315"/>
                  </a:cubicBezTo>
                  <a:cubicBezTo>
                    <a:pt x="202157" y="20485"/>
                    <a:pt x="204044" y="18329"/>
                    <a:pt x="204583" y="17655"/>
                  </a:cubicBezTo>
                  <a:cubicBezTo>
                    <a:pt x="206874" y="15364"/>
                    <a:pt x="230998" y="3639"/>
                    <a:pt x="240566" y="0"/>
                  </a:cubicBezTo>
                  <a:cubicBezTo>
                    <a:pt x="242049" y="10377"/>
                    <a:pt x="245553" y="30189"/>
                    <a:pt x="254313" y="79919"/>
                  </a:cubicBezTo>
                  <a:cubicBezTo>
                    <a:pt x="261186" y="119272"/>
                    <a:pt x="268329" y="158491"/>
                    <a:pt x="269812" y="166847"/>
                  </a:cubicBezTo>
                  <a:cubicBezTo>
                    <a:pt x="243127" y="179515"/>
                    <a:pt x="229111" y="186523"/>
                    <a:pt x="228168" y="187467"/>
                  </a:cubicBezTo>
                  <a:cubicBezTo>
                    <a:pt x="227089" y="188545"/>
                    <a:pt x="227089" y="190162"/>
                    <a:pt x="227224" y="196227"/>
                  </a:cubicBezTo>
                  <a:cubicBezTo>
                    <a:pt x="227224" y="199326"/>
                    <a:pt x="227359" y="208626"/>
                    <a:pt x="226281" y="209704"/>
                  </a:cubicBezTo>
                  <a:cubicBezTo>
                    <a:pt x="225068" y="210917"/>
                    <a:pt x="222507" y="214556"/>
                    <a:pt x="218195" y="220890"/>
                  </a:cubicBezTo>
                  <a:cubicBezTo>
                    <a:pt x="214556" y="226146"/>
                    <a:pt x="208087" y="235580"/>
                    <a:pt x="205661" y="238006"/>
                  </a:cubicBezTo>
                  <a:cubicBezTo>
                    <a:pt x="204718" y="237332"/>
                    <a:pt x="203100" y="235984"/>
                    <a:pt x="202022" y="235041"/>
                  </a:cubicBezTo>
                  <a:cubicBezTo>
                    <a:pt x="198787" y="232211"/>
                    <a:pt x="196361" y="230054"/>
                    <a:pt x="194205" y="230054"/>
                  </a:cubicBezTo>
                  <a:cubicBezTo>
                    <a:pt x="193397" y="230054"/>
                    <a:pt x="192723" y="230324"/>
                    <a:pt x="192184" y="230863"/>
                  </a:cubicBezTo>
                  <a:cubicBezTo>
                    <a:pt x="189353" y="233693"/>
                    <a:pt x="189219" y="264286"/>
                    <a:pt x="189219" y="264556"/>
                  </a:cubicBezTo>
                  <a:cubicBezTo>
                    <a:pt x="189084" y="265769"/>
                    <a:pt x="183693" y="276550"/>
                    <a:pt x="177224" y="288410"/>
                  </a:cubicBezTo>
                  <a:lnTo>
                    <a:pt x="166308" y="290836"/>
                  </a:lnTo>
                  <a:close/>
                </a:path>
              </a:pathLst>
            </a:custGeom>
            <a:grpFill/>
            <a:ln w="12700" cap="flat">
              <a:solidFill>
                <a:schemeClr val="bg1"/>
              </a:solidFill>
              <a:prstDash val="solid"/>
              <a:miter/>
            </a:ln>
          </p:spPr>
          <p:txBody>
            <a:bodyPr rtlCol="0" anchor="ctr"/>
            <a:lstStyle/>
            <a:p>
              <a:endParaRPr lang="en-US"/>
            </a:p>
          </p:txBody>
        </p:sp>
        <p:sp>
          <p:nvSpPr>
            <p:cNvPr id="63" name="Freeform 52">
              <a:extLst>
                <a:ext uri="{FF2B5EF4-FFF2-40B4-BE49-F238E27FC236}">
                  <a16:creationId xmlns:a16="http://schemas.microsoft.com/office/drawing/2014/main" id="{A4E7DD8F-E462-9BAA-25F3-EC7EC1D5DA2E}"/>
                </a:ext>
              </a:extLst>
            </p:cNvPr>
            <p:cNvSpPr/>
            <p:nvPr/>
          </p:nvSpPr>
          <p:spPr>
            <a:xfrm>
              <a:off x="8734132" y="2900930"/>
              <a:ext cx="542588" cy="236792"/>
            </a:xfrm>
            <a:custGeom>
              <a:avLst/>
              <a:gdLst>
                <a:gd name="connsiteX0" fmla="*/ 312804 w 542588"/>
                <a:gd name="connsiteY0" fmla="*/ 176685 h 236792"/>
                <a:gd name="connsiteX1" fmla="*/ 312399 w 542588"/>
                <a:gd name="connsiteY1" fmla="*/ 176550 h 236792"/>
                <a:gd name="connsiteX2" fmla="*/ 312265 w 542588"/>
                <a:gd name="connsiteY2" fmla="*/ 176550 h 236792"/>
                <a:gd name="connsiteX3" fmla="*/ 245149 w 542588"/>
                <a:gd name="connsiteY3" fmla="*/ 188545 h 236792"/>
                <a:gd name="connsiteX4" fmla="*/ 245149 w 542588"/>
                <a:gd name="connsiteY4" fmla="*/ 178033 h 236792"/>
                <a:gd name="connsiteX5" fmla="*/ 244879 w 542588"/>
                <a:gd name="connsiteY5" fmla="*/ 177494 h 236792"/>
                <a:gd name="connsiteX6" fmla="*/ 228437 w 542588"/>
                <a:gd name="connsiteY6" fmla="*/ 165903 h 236792"/>
                <a:gd name="connsiteX7" fmla="*/ 228033 w 542588"/>
                <a:gd name="connsiteY7" fmla="*/ 165768 h 236792"/>
                <a:gd name="connsiteX8" fmla="*/ 126819 w 542588"/>
                <a:gd name="connsiteY8" fmla="*/ 173451 h 236792"/>
                <a:gd name="connsiteX9" fmla="*/ 126550 w 542588"/>
                <a:gd name="connsiteY9" fmla="*/ 173585 h 236792"/>
                <a:gd name="connsiteX10" fmla="*/ 89488 w 542588"/>
                <a:gd name="connsiteY10" fmla="*/ 195014 h 236792"/>
                <a:gd name="connsiteX11" fmla="*/ 0 w 542588"/>
                <a:gd name="connsiteY11" fmla="*/ 203639 h 236792"/>
                <a:gd name="connsiteX12" fmla="*/ 6873 w 542588"/>
                <a:gd name="connsiteY12" fmla="*/ 192588 h 236792"/>
                <a:gd name="connsiteX13" fmla="*/ 14420 w 542588"/>
                <a:gd name="connsiteY13" fmla="*/ 187736 h 236792"/>
                <a:gd name="connsiteX14" fmla="*/ 22372 w 542588"/>
                <a:gd name="connsiteY14" fmla="*/ 177763 h 236792"/>
                <a:gd name="connsiteX15" fmla="*/ 30458 w 542588"/>
                <a:gd name="connsiteY15" fmla="*/ 155256 h 236792"/>
                <a:gd name="connsiteX16" fmla="*/ 130054 w 542588"/>
                <a:gd name="connsiteY16" fmla="*/ 108221 h 236792"/>
                <a:gd name="connsiteX17" fmla="*/ 130324 w 542588"/>
                <a:gd name="connsiteY17" fmla="*/ 107817 h 236792"/>
                <a:gd name="connsiteX18" fmla="*/ 147709 w 542588"/>
                <a:gd name="connsiteY18" fmla="*/ 65364 h 236792"/>
                <a:gd name="connsiteX19" fmla="*/ 508222 w 542588"/>
                <a:gd name="connsiteY19" fmla="*/ 0 h 236792"/>
                <a:gd name="connsiteX20" fmla="*/ 517791 w 542588"/>
                <a:gd name="connsiteY20" fmla="*/ 9569 h 236792"/>
                <a:gd name="connsiteX21" fmla="*/ 524260 w 542588"/>
                <a:gd name="connsiteY21" fmla="*/ 14151 h 236792"/>
                <a:gd name="connsiteX22" fmla="*/ 524933 w 542588"/>
                <a:gd name="connsiteY22" fmla="*/ 14960 h 236792"/>
                <a:gd name="connsiteX23" fmla="*/ 528168 w 542588"/>
                <a:gd name="connsiteY23" fmla="*/ 16712 h 236792"/>
                <a:gd name="connsiteX24" fmla="*/ 530998 w 542588"/>
                <a:gd name="connsiteY24" fmla="*/ 18194 h 236792"/>
                <a:gd name="connsiteX25" fmla="*/ 530324 w 542588"/>
                <a:gd name="connsiteY25" fmla="*/ 18464 h 236792"/>
                <a:gd name="connsiteX26" fmla="*/ 526551 w 542588"/>
                <a:gd name="connsiteY26" fmla="*/ 20350 h 236792"/>
                <a:gd name="connsiteX27" fmla="*/ 521699 w 542588"/>
                <a:gd name="connsiteY27" fmla="*/ 22372 h 236792"/>
                <a:gd name="connsiteX28" fmla="*/ 520621 w 542588"/>
                <a:gd name="connsiteY28" fmla="*/ 21968 h 236792"/>
                <a:gd name="connsiteX29" fmla="*/ 515904 w 542588"/>
                <a:gd name="connsiteY29" fmla="*/ 18868 h 236792"/>
                <a:gd name="connsiteX30" fmla="*/ 514286 w 542588"/>
                <a:gd name="connsiteY30" fmla="*/ 19542 h 236792"/>
                <a:gd name="connsiteX31" fmla="*/ 514286 w 542588"/>
                <a:gd name="connsiteY31" fmla="*/ 24124 h 236792"/>
                <a:gd name="connsiteX32" fmla="*/ 514691 w 542588"/>
                <a:gd name="connsiteY32" fmla="*/ 26685 h 236792"/>
                <a:gd name="connsiteX33" fmla="*/ 499057 w 542588"/>
                <a:gd name="connsiteY33" fmla="*/ 31536 h 236792"/>
                <a:gd name="connsiteX34" fmla="*/ 496901 w 542588"/>
                <a:gd name="connsiteY34" fmla="*/ 35310 h 236792"/>
                <a:gd name="connsiteX35" fmla="*/ 496092 w 542588"/>
                <a:gd name="connsiteY35" fmla="*/ 38275 h 236792"/>
                <a:gd name="connsiteX36" fmla="*/ 482885 w 542588"/>
                <a:gd name="connsiteY36" fmla="*/ 43262 h 236792"/>
                <a:gd name="connsiteX37" fmla="*/ 478033 w 542588"/>
                <a:gd name="connsiteY37" fmla="*/ 54043 h 236792"/>
                <a:gd name="connsiteX38" fmla="*/ 478842 w 542588"/>
                <a:gd name="connsiteY38" fmla="*/ 56065 h 236792"/>
                <a:gd name="connsiteX39" fmla="*/ 484906 w 542588"/>
                <a:gd name="connsiteY39" fmla="*/ 57547 h 236792"/>
                <a:gd name="connsiteX40" fmla="*/ 486928 w 542588"/>
                <a:gd name="connsiteY40" fmla="*/ 57547 h 236792"/>
                <a:gd name="connsiteX41" fmla="*/ 488141 w 542588"/>
                <a:gd name="connsiteY41" fmla="*/ 57547 h 236792"/>
                <a:gd name="connsiteX42" fmla="*/ 504987 w 542588"/>
                <a:gd name="connsiteY42" fmla="*/ 45822 h 236792"/>
                <a:gd name="connsiteX43" fmla="*/ 514421 w 542588"/>
                <a:gd name="connsiteY43" fmla="*/ 44879 h 236792"/>
                <a:gd name="connsiteX44" fmla="*/ 516443 w 542588"/>
                <a:gd name="connsiteY44" fmla="*/ 44879 h 236792"/>
                <a:gd name="connsiteX45" fmla="*/ 517925 w 542588"/>
                <a:gd name="connsiteY45" fmla="*/ 54043 h 236792"/>
                <a:gd name="connsiteX46" fmla="*/ 519812 w 542588"/>
                <a:gd name="connsiteY46" fmla="*/ 55661 h 236792"/>
                <a:gd name="connsiteX47" fmla="*/ 523181 w 542588"/>
                <a:gd name="connsiteY47" fmla="*/ 56065 h 236792"/>
                <a:gd name="connsiteX48" fmla="*/ 529111 w 542588"/>
                <a:gd name="connsiteY48" fmla="*/ 54582 h 236792"/>
                <a:gd name="connsiteX49" fmla="*/ 532750 w 542588"/>
                <a:gd name="connsiteY49" fmla="*/ 45687 h 236792"/>
                <a:gd name="connsiteX50" fmla="*/ 532885 w 542588"/>
                <a:gd name="connsiteY50" fmla="*/ 45687 h 236792"/>
                <a:gd name="connsiteX51" fmla="*/ 534637 w 542588"/>
                <a:gd name="connsiteY51" fmla="*/ 45553 h 236792"/>
                <a:gd name="connsiteX52" fmla="*/ 538141 w 542588"/>
                <a:gd name="connsiteY52" fmla="*/ 46496 h 236792"/>
                <a:gd name="connsiteX53" fmla="*/ 539893 w 542588"/>
                <a:gd name="connsiteY53" fmla="*/ 65768 h 236792"/>
                <a:gd name="connsiteX54" fmla="*/ 542184 w 542588"/>
                <a:gd name="connsiteY54" fmla="*/ 68733 h 236792"/>
                <a:gd name="connsiteX55" fmla="*/ 542588 w 542588"/>
                <a:gd name="connsiteY55" fmla="*/ 69138 h 236792"/>
                <a:gd name="connsiteX56" fmla="*/ 532211 w 542588"/>
                <a:gd name="connsiteY56" fmla="*/ 76954 h 236792"/>
                <a:gd name="connsiteX57" fmla="*/ 531672 w 542588"/>
                <a:gd name="connsiteY57" fmla="*/ 77493 h 236792"/>
                <a:gd name="connsiteX58" fmla="*/ 529785 w 542588"/>
                <a:gd name="connsiteY58" fmla="*/ 82480 h 236792"/>
                <a:gd name="connsiteX59" fmla="*/ 527225 w 542588"/>
                <a:gd name="connsiteY59" fmla="*/ 88275 h 236792"/>
                <a:gd name="connsiteX60" fmla="*/ 505931 w 542588"/>
                <a:gd name="connsiteY60" fmla="*/ 89623 h 236792"/>
                <a:gd name="connsiteX61" fmla="*/ 502157 w 542588"/>
                <a:gd name="connsiteY61" fmla="*/ 84771 h 236792"/>
                <a:gd name="connsiteX62" fmla="*/ 497170 w 542588"/>
                <a:gd name="connsiteY62" fmla="*/ 79650 h 236792"/>
                <a:gd name="connsiteX63" fmla="*/ 495688 w 542588"/>
                <a:gd name="connsiteY63" fmla="*/ 80324 h 236792"/>
                <a:gd name="connsiteX64" fmla="*/ 492723 w 542588"/>
                <a:gd name="connsiteY64" fmla="*/ 90297 h 236792"/>
                <a:gd name="connsiteX65" fmla="*/ 492184 w 542588"/>
                <a:gd name="connsiteY65" fmla="*/ 100270 h 236792"/>
                <a:gd name="connsiteX66" fmla="*/ 501483 w 542588"/>
                <a:gd name="connsiteY66" fmla="*/ 103100 h 236792"/>
                <a:gd name="connsiteX67" fmla="*/ 502157 w 542588"/>
                <a:gd name="connsiteY67" fmla="*/ 103235 h 236792"/>
                <a:gd name="connsiteX68" fmla="*/ 498788 w 542588"/>
                <a:gd name="connsiteY68" fmla="*/ 108087 h 236792"/>
                <a:gd name="connsiteX69" fmla="*/ 498653 w 542588"/>
                <a:gd name="connsiteY69" fmla="*/ 112534 h 236792"/>
                <a:gd name="connsiteX70" fmla="*/ 498923 w 542588"/>
                <a:gd name="connsiteY70" fmla="*/ 114151 h 236792"/>
                <a:gd name="connsiteX71" fmla="*/ 494206 w 542588"/>
                <a:gd name="connsiteY71" fmla="*/ 121025 h 236792"/>
                <a:gd name="connsiteX72" fmla="*/ 491375 w 542588"/>
                <a:gd name="connsiteY72" fmla="*/ 125607 h 236792"/>
                <a:gd name="connsiteX73" fmla="*/ 488545 w 542588"/>
                <a:gd name="connsiteY73" fmla="*/ 126954 h 236792"/>
                <a:gd name="connsiteX74" fmla="*/ 486524 w 542588"/>
                <a:gd name="connsiteY74" fmla="*/ 126011 h 236792"/>
                <a:gd name="connsiteX75" fmla="*/ 476011 w 542588"/>
                <a:gd name="connsiteY75" fmla="*/ 124124 h 236792"/>
                <a:gd name="connsiteX76" fmla="*/ 474664 w 542588"/>
                <a:gd name="connsiteY76" fmla="*/ 124124 h 236792"/>
                <a:gd name="connsiteX77" fmla="*/ 473181 w 542588"/>
                <a:gd name="connsiteY77" fmla="*/ 125202 h 236792"/>
                <a:gd name="connsiteX78" fmla="*/ 474259 w 542588"/>
                <a:gd name="connsiteY78" fmla="*/ 131806 h 236792"/>
                <a:gd name="connsiteX79" fmla="*/ 488950 w 542588"/>
                <a:gd name="connsiteY79" fmla="*/ 134097 h 236792"/>
                <a:gd name="connsiteX80" fmla="*/ 495418 w 542588"/>
                <a:gd name="connsiteY80" fmla="*/ 130863 h 236792"/>
                <a:gd name="connsiteX81" fmla="*/ 495958 w 542588"/>
                <a:gd name="connsiteY81" fmla="*/ 130324 h 236792"/>
                <a:gd name="connsiteX82" fmla="*/ 501753 w 542588"/>
                <a:gd name="connsiteY82" fmla="*/ 129246 h 236792"/>
                <a:gd name="connsiteX83" fmla="*/ 511861 w 542588"/>
                <a:gd name="connsiteY83" fmla="*/ 126820 h 236792"/>
                <a:gd name="connsiteX84" fmla="*/ 514152 w 542588"/>
                <a:gd name="connsiteY84" fmla="*/ 122237 h 236792"/>
                <a:gd name="connsiteX85" fmla="*/ 514826 w 542588"/>
                <a:gd name="connsiteY85" fmla="*/ 120485 h 236792"/>
                <a:gd name="connsiteX86" fmla="*/ 514826 w 542588"/>
                <a:gd name="connsiteY86" fmla="*/ 120485 h 236792"/>
                <a:gd name="connsiteX87" fmla="*/ 517925 w 542588"/>
                <a:gd name="connsiteY87" fmla="*/ 126146 h 236792"/>
                <a:gd name="connsiteX88" fmla="*/ 509704 w 542588"/>
                <a:gd name="connsiteY88" fmla="*/ 140836 h 236792"/>
                <a:gd name="connsiteX89" fmla="*/ 500270 w 542588"/>
                <a:gd name="connsiteY89" fmla="*/ 142049 h 236792"/>
                <a:gd name="connsiteX90" fmla="*/ 497305 w 542588"/>
                <a:gd name="connsiteY90" fmla="*/ 142049 h 236792"/>
                <a:gd name="connsiteX91" fmla="*/ 492049 w 542588"/>
                <a:gd name="connsiteY91" fmla="*/ 148518 h 236792"/>
                <a:gd name="connsiteX92" fmla="*/ 482346 w 542588"/>
                <a:gd name="connsiteY92" fmla="*/ 148922 h 236792"/>
                <a:gd name="connsiteX93" fmla="*/ 477898 w 542588"/>
                <a:gd name="connsiteY93" fmla="*/ 148922 h 236792"/>
                <a:gd name="connsiteX94" fmla="*/ 476820 w 542588"/>
                <a:gd name="connsiteY94" fmla="*/ 148922 h 236792"/>
                <a:gd name="connsiteX95" fmla="*/ 468060 w 542588"/>
                <a:gd name="connsiteY95" fmla="*/ 165095 h 236792"/>
                <a:gd name="connsiteX96" fmla="*/ 467925 w 542588"/>
                <a:gd name="connsiteY96" fmla="*/ 165095 h 236792"/>
                <a:gd name="connsiteX97" fmla="*/ 467116 w 542588"/>
                <a:gd name="connsiteY97" fmla="*/ 165095 h 236792"/>
                <a:gd name="connsiteX98" fmla="*/ 465230 w 542588"/>
                <a:gd name="connsiteY98" fmla="*/ 164960 h 236792"/>
                <a:gd name="connsiteX99" fmla="*/ 462804 w 542588"/>
                <a:gd name="connsiteY99" fmla="*/ 164825 h 236792"/>
                <a:gd name="connsiteX100" fmla="*/ 459839 w 542588"/>
                <a:gd name="connsiteY100" fmla="*/ 165634 h 236792"/>
                <a:gd name="connsiteX101" fmla="*/ 459435 w 542588"/>
                <a:gd name="connsiteY101" fmla="*/ 166981 h 236792"/>
                <a:gd name="connsiteX102" fmla="*/ 459974 w 542588"/>
                <a:gd name="connsiteY102" fmla="*/ 169812 h 236792"/>
                <a:gd name="connsiteX103" fmla="*/ 459704 w 542588"/>
                <a:gd name="connsiteY103" fmla="*/ 173316 h 236792"/>
                <a:gd name="connsiteX104" fmla="*/ 434771 w 542588"/>
                <a:gd name="connsiteY104" fmla="*/ 204852 h 236792"/>
                <a:gd name="connsiteX105" fmla="*/ 432211 w 542588"/>
                <a:gd name="connsiteY105" fmla="*/ 221025 h 236792"/>
                <a:gd name="connsiteX106" fmla="*/ 430863 w 542588"/>
                <a:gd name="connsiteY106" fmla="*/ 223585 h 236792"/>
                <a:gd name="connsiteX107" fmla="*/ 428033 w 542588"/>
                <a:gd name="connsiteY107" fmla="*/ 229381 h 236792"/>
                <a:gd name="connsiteX108" fmla="*/ 415634 w 542588"/>
                <a:gd name="connsiteY108" fmla="*/ 233154 h 236792"/>
                <a:gd name="connsiteX109" fmla="*/ 401618 w 542588"/>
                <a:gd name="connsiteY109" fmla="*/ 236793 h 236792"/>
                <a:gd name="connsiteX110" fmla="*/ 312804 w 542588"/>
                <a:gd name="connsiteY110" fmla="*/ 176685 h 23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42588" h="236792">
                  <a:moveTo>
                    <a:pt x="312804" y="176685"/>
                  </a:moveTo>
                  <a:cubicBezTo>
                    <a:pt x="312669" y="176550"/>
                    <a:pt x="312534" y="176550"/>
                    <a:pt x="312399" y="176550"/>
                  </a:cubicBezTo>
                  <a:cubicBezTo>
                    <a:pt x="312399" y="176550"/>
                    <a:pt x="312265" y="176550"/>
                    <a:pt x="312265" y="176550"/>
                  </a:cubicBezTo>
                  <a:lnTo>
                    <a:pt x="245149" y="188545"/>
                  </a:lnTo>
                  <a:lnTo>
                    <a:pt x="245149" y="178033"/>
                  </a:lnTo>
                  <a:cubicBezTo>
                    <a:pt x="245149" y="177763"/>
                    <a:pt x="245014" y="177628"/>
                    <a:pt x="244879" y="177494"/>
                  </a:cubicBezTo>
                  <a:lnTo>
                    <a:pt x="228437" y="165903"/>
                  </a:lnTo>
                  <a:cubicBezTo>
                    <a:pt x="228302" y="165768"/>
                    <a:pt x="228168" y="165768"/>
                    <a:pt x="228033" y="165768"/>
                  </a:cubicBezTo>
                  <a:cubicBezTo>
                    <a:pt x="228033" y="165768"/>
                    <a:pt x="126819" y="173451"/>
                    <a:pt x="126819" y="173451"/>
                  </a:cubicBezTo>
                  <a:cubicBezTo>
                    <a:pt x="126685" y="173451"/>
                    <a:pt x="126685" y="173451"/>
                    <a:pt x="126550" y="173585"/>
                  </a:cubicBezTo>
                  <a:lnTo>
                    <a:pt x="89488" y="195014"/>
                  </a:lnTo>
                  <a:lnTo>
                    <a:pt x="0" y="203639"/>
                  </a:lnTo>
                  <a:lnTo>
                    <a:pt x="6873" y="192588"/>
                  </a:lnTo>
                  <a:lnTo>
                    <a:pt x="14420" y="187736"/>
                  </a:lnTo>
                  <a:cubicBezTo>
                    <a:pt x="18059" y="185445"/>
                    <a:pt x="20890" y="181806"/>
                    <a:pt x="22372" y="177763"/>
                  </a:cubicBezTo>
                  <a:lnTo>
                    <a:pt x="30458" y="155256"/>
                  </a:lnTo>
                  <a:lnTo>
                    <a:pt x="130054" y="108221"/>
                  </a:lnTo>
                  <a:cubicBezTo>
                    <a:pt x="130189" y="108087"/>
                    <a:pt x="130324" y="108087"/>
                    <a:pt x="130324" y="107817"/>
                  </a:cubicBezTo>
                  <a:lnTo>
                    <a:pt x="147709" y="65364"/>
                  </a:lnTo>
                  <a:lnTo>
                    <a:pt x="508222" y="0"/>
                  </a:lnTo>
                  <a:cubicBezTo>
                    <a:pt x="509165" y="3639"/>
                    <a:pt x="513343" y="9569"/>
                    <a:pt x="517791" y="9569"/>
                  </a:cubicBezTo>
                  <a:cubicBezTo>
                    <a:pt x="519947" y="9569"/>
                    <a:pt x="522777" y="12534"/>
                    <a:pt x="524260" y="14151"/>
                  </a:cubicBezTo>
                  <a:lnTo>
                    <a:pt x="524933" y="14960"/>
                  </a:lnTo>
                  <a:cubicBezTo>
                    <a:pt x="525607" y="15633"/>
                    <a:pt x="526820" y="16173"/>
                    <a:pt x="528168" y="16712"/>
                  </a:cubicBezTo>
                  <a:cubicBezTo>
                    <a:pt x="529111" y="17116"/>
                    <a:pt x="530729" y="17790"/>
                    <a:pt x="530998" y="18194"/>
                  </a:cubicBezTo>
                  <a:cubicBezTo>
                    <a:pt x="530863" y="18194"/>
                    <a:pt x="530729" y="18329"/>
                    <a:pt x="530324" y="18464"/>
                  </a:cubicBezTo>
                  <a:cubicBezTo>
                    <a:pt x="529111" y="19003"/>
                    <a:pt x="527763" y="19677"/>
                    <a:pt x="526551" y="20350"/>
                  </a:cubicBezTo>
                  <a:cubicBezTo>
                    <a:pt x="524799" y="21429"/>
                    <a:pt x="522912" y="22372"/>
                    <a:pt x="521699" y="22372"/>
                  </a:cubicBezTo>
                  <a:cubicBezTo>
                    <a:pt x="521295" y="22372"/>
                    <a:pt x="520890" y="22237"/>
                    <a:pt x="520621" y="21968"/>
                  </a:cubicBezTo>
                  <a:cubicBezTo>
                    <a:pt x="518869" y="20216"/>
                    <a:pt x="517386" y="18868"/>
                    <a:pt x="515904" y="18868"/>
                  </a:cubicBezTo>
                  <a:cubicBezTo>
                    <a:pt x="515365" y="18868"/>
                    <a:pt x="514826" y="19138"/>
                    <a:pt x="514286" y="19542"/>
                  </a:cubicBezTo>
                  <a:cubicBezTo>
                    <a:pt x="513343" y="20485"/>
                    <a:pt x="513747" y="22372"/>
                    <a:pt x="514286" y="24124"/>
                  </a:cubicBezTo>
                  <a:cubicBezTo>
                    <a:pt x="514556" y="24933"/>
                    <a:pt x="514960" y="26415"/>
                    <a:pt x="514691" y="26685"/>
                  </a:cubicBezTo>
                  <a:cubicBezTo>
                    <a:pt x="513612" y="27628"/>
                    <a:pt x="500405" y="31536"/>
                    <a:pt x="499057" y="31536"/>
                  </a:cubicBezTo>
                  <a:cubicBezTo>
                    <a:pt x="497710" y="31536"/>
                    <a:pt x="497305" y="33423"/>
                    <a:pt x="496901" y="35310"/>
                  </a:cubicBezTo>
                  <a:cubicBezTo>
                    <a:pt x="496632" y="36388"/>
                    <a:pt x="496497" y="37871"/>
                    <a:pt x="496092" y="38275"/>
                  </a:cubicBezTo>
                  <a:cubicBezTo>
                    <a:pt x="495014" y="39353"/>
                    <a:pt x="484637" y="43262"/>
                    <a:pt x="482885" y="43262"/>
                  </a:cubicBezTo>
                  <a:cubicBezTo>
                    <a:pt x="480190" y="43262"/>
                    <a:pt x="478168" y="50944"/>
                    <a:pt x="478033" y="54043"/>
                  </a:cubicBezTo>
                  <a:cubicBezTo>
                    <a:pt x="478033" y="54852"/>
                    <a:pt x="478303" y="55526"/>
                    <a:pt x="478842" y="56065"/>
                  </a:cubicBezTo>
                  <a:cubicBezTo>
                    <a:pt x="480190" y="57413"/>
                    <a:pt x="482885" y="57547"/>
                    <a:pt x="484906" y="57547"/>
                  </a:cubicBezTo>
                  <a:cubicBezTo>
                    <a:pt x="485580" y="57547"/>
                    <a:pt x="486254" y="57547"/>
                    <a:pt x="486928" y="57547"/>
                  </a:cubicBezTo>
                  <a:cubicBezTo>
                    <a:pt x="487332" y="57547"/>
                    <a:pt x="487736" y="57547"/>
                    <a:pt x="488141" y="57547"/>
                  </a:cubicBezTo>
                  <a:cubicBezTo>
                    <a:pt x="491106" y="57547"/>
                    <a:pt x="504044" y="46766"/>
                    <a:pt x="504987" y="45822"/>
                  </a:cubicBezTo>
                  <a:cubicBezTo>
                    <a:pt x="505122" y="45687"/>
                    <a:pt x="506335" y="44879"/>
                    <a:pt x="514421" y="44879"/>
                  </a:cubicBezTo>
                  <a:lnTo>
                    <a:pt x="516443" y="44879"/>
                  </a:lnTo>
                  <a:cubicBezTo>
                    <a:pt x="517117" y="45418"/>
                    <a:pt x="517925" y="51348"/>
                    <a:pt x="517925" y="54043"/>
                  </a:cubicBezTo>
                  <a:cubicBezTo>
                    <a:pt x="517925" y="54717"/>
                    <a:pt x="518599" y="55256"/>
                    <a:pt x="519812" y="55661"/>
                  </a:cubicBezTo>
                  <a:cubicBezTo>
                    <a:pt x="520755" y="55930"/>
                    <a:pt x="521969" y="56065"/>
                    <a:pt x="523181" y="56065"/>
                  </a:cubicBezTo>
                  <a:cubicBezTo>
                    <a:pt x="524260" y="56065"/>
                    <a:pt x="527763" y="55930"/>
                    <a:pt x="529111" y="54582"/>
                  </a:cubicBezTo>
                  <a:cubicBezTo>
                    <a:pt x="531133" y="52561"/>
                    <a:pt x="532750" y="46631"/>
                    <a:pt x="532750" y="45687"/>
                  </a:cubicBezTo>
                  <a:cubicBezTo>
                    <a:pt x="532750" y="45687"/>
                    <a:pt x="532750" y="45687"/>
                    <a:pt x="532885" y="45687"/>
                  </a:cubicBezTo>
                  <a:cubicBezTo>
                    <a:pt x="533154" y="45687"/>
                    <a:pt x="533694" y="45553"/>
                    <a:pt x="534637" y="45553"/>
                  </a:cubicBezTo>
                  <a:cubicBezTo>
                    <a:pt x="536254" y="45553"/>
                    <a:pt x="537602" y="45957"/>
                    <a:pt x="538141" y="46496"/>
                  </a:cubicBezTo>
                  <a:cubicBezTo>
                    <a:pt x="539219" y="47709"/>
                    <a:pt x="539893" y="61456"/>
                    <a:pt x="539893" y="65768"/>
                  </a:cubicBezTo>
                  <a:cubicBezTo>
                    <a:pt x="539893" y="66846"/>
                    <a:pt x="541106" y="67925"/>
                    <a:pt x="542184" y="68733"/>
                  </a:cubicBezTo>
                  <a:cubicBezTo>
                    <a:pt x="542319" y="68868"/>
                    <a:pt x="542454" y="69003"/>
                    <a:pt x="542588" y="69138"/>
                  </a:cubicBezTo>
                  <a:cubicBezTo>
                    <a:pt x="540028" y="69407"/>
                    <a:pt x="535850" y="73181"/>
                    <a:pt x="532211" y="76954"/>
                  </a:cubicBezTo>
                  <a:lnTo>
                    <a:pt x="531672" y="77493"/>
                  </a:lnTo>
                  <a:cubicBezTo>
                    <a:pt x="530863" y="78302"/>
                    <a:pt x="530324" y="80189"/>
                    <a:pt x="529785" y="82480"/>
                  </a:cubicBezTo>
                  <a:cubicBezTo>
                    <a:pt x="529246" y="84906"/>
                    <a:pt x="528437" y="87871"/>
                    <a:pt x="527225" y="88275"/>
                  </a:cubicBezTo>
                  <a:cubicBezTo>
                    <a:pt x="524799" y="89219"/>
                    <a:pt x="507952" y="89623"/>
                    <a:pt x="505931" y="89623"/>
                  </a:cubicBezTo>
                  <a:cubicBezTo>
                    <a:pt x="504852" y="89623"/>
                    <a:pt x="502157" y="86927"/>
                    <a:pt x="502157" y="84771"/>
                  </a:cubicBezTo>
                  <a:cubicBezTo>
                    <a:pt x="502157" y="82345"/>
                    <a:pt x="499192" y="79650"/>
                    <a:pt x="497170" y="79650"/>
                  </a:cubicBezTo>
                  <a:cubicBezTo>
                    <a:pt x="496632" y="79650"/>
                    <a:pt x="496092" y="79919"/>
                    <a:pt x="495688" y="80324"/>
                  </a:cubicBezTo>
                  <a:cubicBezTo>
                    <a:pt x="494475" y="81537"/>
                    <a:pt x="492993" y="88814"/>
                    <a:pt x="492723" y="90297"/>
                  </a:cubicBezTo>
                  <a:cubicBezTo>
                    <a:pt x="491645" y="96227"/>
                    <a:pt x="491510" y="99461"/>
                    <a:pt x="492184" y="100270"/>
                  </a:cubicBezTo>
                  <a:cubicBezTo>
                    <a:pt x="493532" y="101617"/>
                    <a:pt x="497844" y="103100"/>
                    <a:pt x="501483" y="103100"/>
                  </a:cubicBezTo>
                  <a:cubicBezTo>
                    <a:pt x="502022" y="103100"/>
                    <a:pt x="502157" y="103235"/>
                    <a:pt x="502157" y="103235"/>
                  </a:cubicBezTo>
                  <a:cubicBezTo>
                    <a:pt x="502427" y="103774"/>
                    <a:pt x="501214" y="105795"/>
                    <a:pt x="498788" y="108087"/>
                  </a:cubicBezTo>
                  <a:cubicBezTo>
                    <a:pt x="497844" y="109030"/>
                    <a:pt x="498249" y="110917"/>
                    <a:pt x="498653" y="112534"/>
                  </a:cubicBezTo>
                  <a:cubicBezTo>
                    <a:pt x="498788" y="113073"/>
                    <a:pt x="498923" y="113747"/>
                    <a:pt x="498923" y="114151"/>
                  </a:cubicBezTo>
                  <a:cubicBezTo>
                    <a:pt x="497979" y="114421"/>
                    <a:pt x="496901" y="116173"/>
                    <a:pt x="494206" y="121025"/>
                  </a:cubicBezTo>
                  <a:cubicBezTo>
                    <a:pt x="493127" y="123046"/>
                    <a:pt x="491915" y="125068"/>
                    <a:pt x="491375" y="125607"/>
                  </a:cubicBezTo>
                  <a:cubicBezTo>
                    <a:pt x="490567" y="126415"/>
                    <a:pt x="489489" y="126954"/>
                    <a:pt x="488545" y="126954"/>
                  </a:cubicBezTo>
                  <a:cubicBezTo>
                    <a:pt x="487736" y="126954"/>
                    <a:pt x="487063" y="126685"/>
                    <a:pt x="486524" y="126011"/>
                  </a:cubicBezTo>
                  <a:cubicBezTo>
                    <a:pt x="485176" y="124663"/>
                    <a:pt x="481941" y="124124"/>
                    <a:pt x="476011" y="124124"/>
                  </a:cubicBezTo>
                  <a:lnTo>
                    <a:pt x="474664" y="124124"/>
                  </a:lnTo>
                  <a:cubicBezTo>
                    <a:pt x="474259" y="124124"/>
                    <a:pt x="473586" y="124259"/>
                    <a:pt x="473181" y="125202"/>
                  </a:cubicBezTo>
                  <a:cubicBezTo>
                    <a:pt x="472507" y="126954"/>
                    <a:pt x="473181" y="130728"/>
                    <a:pt x="474259" y="131806"/>
                  </a:cubicBezTo>
                  <a:cubicBezTo>
                    <a:pt x="475607" y="133154"/>
                    <a:pt x="485850" y="134097"/>
                    <a:pt x="488950" y="134097"/>
                  </a:cubicBezTo>
                  <a:cubicBezTo>
                    <a:pt x="492319" y="134097"/>
                    <a:pt x="494071" y="132210"/>
                    <a:pt x="495418" y="130863"/>
                  </a:cubicBezTo>
                  <a:cubicBezTo>
                    <a:pt x="495553" y="130593"/>
                    <a:pt x="495823" y="130458"/>
                    <a:pt x="495958" y="130324"/>
                  </a:cubicBezTo>
                  <a:cubicBezTo>
                    <a:pt x="496362" y="129919"/>
                    <a:pt x="499462" y="129515"/>
                    <a:pt x="501753" y="129246"/>
                  </a:cubicBezTo>
                  <a:cubicBezTo>
                    <a:pt x="506065" y="128706"/>
                    <a:pt x="510378" y="128302"/>
                    <a:pt x="511861" y="126820"/>
                  </a:cubicBezTo>
                  <a:cubicBezTo>
                    <a:pt x="513343" y="125337"/>
                    <a:pt x="513747" y="123585"/>
                    <a:pt x="514152" y="122237"/>
                  </a:cubicBezTo>
                  <a:cubicBezTo>
                    <a:pt x="514286" y="121429"/>
                    <a:pt x="514556" y="120755"/>
                    <a:pt x="514826" y="120485"/>
                  </a:cubicBezTo>
                  <a:cubicBezTo>
                    <a:pt x="514826" y="120485"/>
                    <a:pt x="514826" y="120485"/>
                    <a:pt x="514826" y="120485"/>
                  </a:cubicBezTo>
                  <a:cubicBezTo>
                    <a:pt x="515769" y="120485"/>
                    <a:pt x="517925" y="122642"/>
                    <a:pt x="517925" y="126146"/>
                  </a:cubicBezTo>
                  <a:cubicBezTo>
                    <a:pt x="517925" y="130324"/>
                    <a:pt x="511591" y="139219"/>
                    <a:pt x="509704" y="140836"/>
                  </a:cubicBezTo>
                  <a:cubicBezTo>
                    <a:pt x="509030" y="141375"/>
                    <a:pt x="506874" y="142049"/>
                    <a:pt x="500270" y="142049"/>
                  </a:cubicBezTo>
                  <a:lnTo>
                    <a:pt x="497305" y="142049"/>
                  </a:lnTo>
                  <a:cubicBezTo>
                    <a:pt x="494475" y="142049"/>
                    <a:pt x="492319" y="146901"/>
                    <a:pt x="492049" y="148518"/>
                  </a:cubicBezTo>
                  <a:cubicBezTo>
                    <a:pt x="491510" y="148653"/>
                    <a:pt x="489489" y="148922"/>
                    <a:pt x="482346" y="148922"/>
                  </a:cubicBezTo>
                  <a:cubicBezTo>
                    <a:pt x="480594" y="148922"/>
                    <a:pt x="478976" y="148922"/>
                    <a:pt x="477898" y="148922"/>
                  </a:cubicBezTo>
                  <a:lnTo>
                    <a:pt x="476820" y="148922"/>
                  </a:lnTo>
                  <a:cubicBezTo>
                    <a:pt x="474125" y="148922"/>
                    <a:pt x="468330" y="163612"/>
                    <a:pt x="468060" y="165095"/>
                  </a:cubicBezTo>
                  <a:cubicBezTo>
                    <a:pt x="468060" y="165095"/>
                    <a:pt x="468060" y="165095"/>
                    <a:pt x="467925" y="165095"/>
                  </a:cubicBezTo>
                  <a:cubicBezTo>
                    <a:pt x="467790" y="165095"/>
                    <a:pt x="467521" y="165095"/>
                    <a:pt x="467116" y="165095"/>
                  </a:cubicBezTo>
                  <a:cubicBezTo>
                    <a:pt x="466577" y="165095"/>
                    <a:pt x="465904" y="165095"/>
                    <a:pt x="465230" y="164960"/>
                  </a:cubicBezTo>
                  <a:cubicBezTo>
                    <a:pt x="464421" y="164960"/>
                    <a:pt x="463613" y="164825"/>
                    <a:pt x="462804" y="164825"/>
                  </a:cubicBezTo>
                  <a:cubicBezTo>
                    <a:pt x="461322" y="164825"/>
                    <a:pt x="460378" y="165095"/>
                    <a:pt x="459839" y="165634"/>
                  </a:cubicBezTo>
                  <a:cubicBezTo>
                    <a:pt x="459569" y="166038"/>
                    <a:pt x="459435" y="166442"/>
                    <a:pt x="459435" y="166981"/>
                  </a:cubicBezTo>
                  <a:cubicBezTo>
                    <a:pt x="459569" y="167925"/>
                    <a:pt x="459704" y="168868"/>
                    <a:pt x="459974" y="169812"/>
                  </a:cubicBezTo>
                  <a:cubicBezTo>
                    <a:pt x="460513" y="171968"/>
                    <a:pt x="460648" y="173046"/>
                    <a:pt x="459704" y="173316"/>
                  </a:cubicBezTo>
                  <a:cubicBezTo>
                    <a:pt x="457144" y="174394"/>
                    <a:pt x="435715" y="202965"/>
                    <a:pt x="434771" y="204852"/>
                  </a:cubicBezTo>
                  <a:cubicBezTo>
                    <a:pt x="433693" y="207278"/>
                    <a:pt x="432211" y="220485"/>
                    <a:pt x="432211" y="221025"/>
                  </a:cubicBezTo>
                  <a:cubicBezTo>
                    <a:pt x="432211" y="221294"/>
                    <a:pt x="431402" y="222507"/>
                    <a:pt x="430863" y="223585"/>
                  </a:cubicBezTo>
                  <a:cubicBezTo>
                    <a:pt x="429785" y="225607"/>
                    <a:pt x="428437" y="228033"/>
                    <a:pt x="428033" y="229381"/>
                  </a:cubicBezTo>
                  <a:cubicBezTo>
                    <a:pt x="427629" y="231132"/>
                    <a:pt x="425742" y="233154"/>
                    <a:pt x="415634" y="233154"/>
                  </a:cubicBezTo>
                  <a:cubicBezTo>
                    <a:pt x="412130" y="233154"/>
                    <a:pt x="407413" y="234367"/>
                    <a:pt x="401618" y="236793"/>
                  </a:cubicBezTo>
                  <a:lnTo>
                    <a:pt x="312804" y="176685"/>
                  </a:lnTo>
                  <a:close/>
                </a:path>
              </a:pathLst>
            </a:custGeom>
            <a:grpFill/>
            <a:ln w="12700" cap="flat">
              <a:solidFill>
                <a:schemeClr val="bg1"/>
              </a:solidFill>
              <a:prstDash val="solid"/>
              <a:miter/>
            </a:ln>
          </p:spPr>
          <p:txBody>
            <a:bodyPr rtlCol="0" anchor="ctr"/>
            <a:lstStyle/>
            <a:p>
              <a:endParaRPr lang="en-US"/>
            </a:p>
          </p:txBody>
        </p:sp>
        <p:sp>
          <p:nvSpPr>
            <p:cNvPr id="65" name="Freeform 53">
              <a:extLst>
                <a:ext uri="{FF2B5EF4-FFF2-40B4-BE49-F238E27FC236}">
                  <a16:creationId xmlns:a16="http://schemas.microsoft.com/office/drawing/2014/main" id="{FECE796F-5573-8D9E-D2AF-A64E2BEC1A6B}"/>
                </a:ext>
              </a:extLst>
            </p:cNvPr>
            <p:cNvSpPr/>
            <p:nvPr/>
          </p:nvSpPr>
          <p:spPr>
            <a:xfrm>
              <a:off x="8574967" y="3416564"/>
              <a:ext cx="559165" cy="425741"/>
            </a:xfrm>
            <a:custGeom>
              <a:avLst/>
              <a:gdLst>
                <a:gd name="connsiteX0" fmla="*/ 505661 w 559165"/>
                <a:gd name="connsiteY0" fmla="*/ 425742 h 425741"/>
                <a:gd name="connsiteX1" fmla="*/ 498923 w 559165"/>
                <a:gd name="connsiteY1" fmla="*/ 423586 h 425741"/>
                <a:gd name="connsiteX2" fmla="*/ 500810 w 559165"/>
                <a:gd name="connsiteY2" fmla="*/ 423586 h 425741"/>
                <a:gd name="connsiteX3" fmla="*/ 503236 w 559165"/>
                <a:gd name="connsiteY3" fmla="*/ 423586 h 425741"/>
                <a:gd name="connsiteX4" fmla="*/ 507144 w 559165"/>
                <a:gd name="connsiteY4" fmla="*/ 411726 h 425741"/>
                <a:gd name="connsiteX5" fmla="*/ 499057 w 559165"/>
                <a:gd name="connsiteY5" fmla="*/ 409030 h 425741"/>
                <a:gd name="connsiteX6" fmla="*/ 495419 w 559165"/>
                <a:gd name="connsiteY6" fmla="*/ 408356 h 425741"/>
                <a:gd name="connsiteX7" fmla="*/ 469947 w 559165"/>
                <a:gd name="connsiteY7" fmla="*/ 378033 h 425741"/>
                <a:gd name="connsiteX8" fmla="*/ 453370 w 559165"/>
                <a:gd name="connsiteY8" fmla="*/ 374933 h 425741"/>
                <a:gd name="connsiteX9" fmla="*/ 446362 w 559165"/>
                <a:gd name="connsiteY9" fmla="*/ 374125 h 425741"/>
                <a:gd name="connsiteX10" fmla="*/ 433828 w 559165"/>
                <a:gd name="connsiteY10" fmla="*/ 342723 h 425741"/>
                <a:gd name="connsiteX11" fmla="*/ 433020 w 559165"/>
                <a:gd name="connsiteY11" fmla="*/ 340567 h 425741"/>
                <a:gd name="connsiteX12" fmla="*/ 418734 w 559165"/>
                <a:gd name="connsiteY12" fmla="*/ 328707 h 425741"/>
                <a:gd name="connsiteX13" fmla="*/ 414556 w 559165"/>
                <a:gd name="connsiteY13" fmla="*/ 325472 h 425741"/>
                <a:gd name="connsiteX14" fmla="*/ 414017 w 559165"/>
                <a:gd name="connsiteY14" fmla="*/ 316982 h 425741"/>
                <a:gd name="connsiteX15" fmla="*/ 412804 w 559165"/>
                <a:gd name="connsiteY15" fmla="*/ 304852 h 425741"/>
                <a:gd name="connsiteX16" fmla="*/ 403101 w 559165"/>
                <a:gd name="connsiteY16" fmla="*/ 302292 h 425741"/>
                <a:gd name="connsiteX17" fmla="*/ 402427 w 559165"/>
                <a:gd name="connsiteY17" fmla="*/ 302561 h 425741"/>
                <a:gd name="connsiteX18" fmla="*/ 402292 w 559165"/>
                <a:gd name="connsiteY18" fmla="*/ 306065 h 425741"/>
                <a:gd name="connsiteX19" fmla="*/ 402292 w 559165"/>
                <a:gd name="connsiteY19" fmla="*/ 309974 h 425741"/>
                <a:gd name="connsiteX20" fmla="*/ 385580 w 559165"/>
                <a:gd name="connsiteY20" fmla="*/ 299461 h 425741"/>
                <a:gd name="connsiteX21" fmla="*/ 375877 w 559165"/>
                <a:gd name="connsiteY21" fmla="*/ 277359 h 425741"/>
                <a:gd name="connsiteX22" fmla="*/ 365904 w 559165"/>
                <a:gd name="connsiteY22" fmla="*/ 268599 h 425741"/>
                <a:gd name="connsiteX23" fmla="*/ 364151 w 559165"/>
                <a:gd name="connsiteY23" fmla="*/ 267386 h 425741"/>
                <a:gd name="connsiteX24" fmla="*/ 362534 w 559165"/>
                <a:gd name="connsiteY24" fmla="*/ 261456 h 425741"/>
                <a:gd name="connsiteX25" fmla="*/ 368060 w 559165"/>
                <a:gd name="connsiteY25" fmla="*/ 260917 h 425741"/>
                <a:gd name="connsiteX26" fmla="*/ 370216 w 559165"/>
                <a:gd name="connsiteY26" fmla="*/ 254313 h 425741"/>
                <a:gd name="connsiteX27" fmla="*/ 370890 w 559165"/>
                <a:gd name="connsiteY27" fmla="*/ 249866 h 425741"/>
                <a:gd name="connsiteX28" fmla="*/ 375338 w 559165"/>
                <a:gd name="connsiteY28" fmla="*/ 241645 h 425741"/>
                <a:gd name="connsiteX29" fmla="*/ 379381 w 559165"/>
                <a:gd name="connsiteY29" fmla="*/ 233558 h 425741"/>
                <a:gd name="connsiteX30" fmla="*/ 372373 w 559165"/>
                <a:gd name="connsiteY30" fmla="*/ 226685 h 425741"/>
                <a:gd name="connsiteX31" fmla="*/ 368464 w 559165"/>
                <a:gd name="connsiteY31" fmla="*/ 230593 h 425741"/>
                <a:gd name="connsiteX32" fmla="*/ 366712 w 559165"/>
                <a:gd name="connsiteY32" fmla="*/ 233019 h 425741"/>
                <a:gd name="connsiteX33" fmla="*/ 363343 w 559165"/>
                <a:gd name="connsiteY33" fmla="*/ 225607 h 425741"/>
                <a:gd name="connsiteX34" fmla="*/ 360108 w 559165"/>
                <a:gd name="connsiteY34" fmla="*/ 224124 h 425741"/>
                <a:gd name="connsiteX35" fmla="*/ 353640 w 559165"/>
                <a:gd name="connsiteY35" fmla="*/ 225877 h 425741"/>
                <a:gd name="connsiteX36" fmla="*/ 352696 w 559165"/>
                <a:gd name="connsiteY36" fmla="*/ 233019 h 425741"/>
                <a:gd name="connsiteX37" fmla="*/ 352426 w 559165"/>
                <a:gd name="connsiteY37" fmla="*/ 237062 h 425741"/>
                <a:gd name="connsiteX38" fmla="*/ 357548 w 559165"/>
                <a:gd name="connsiteY38" fmla="*/ 242453 h 425741"/>
                <a:gd name="connsiteX39" fmla="*/ 359300 w 559165"/>
                <a:gd name="connsiteY39" fmla="*/ 243666 h 425741"/>
                <a:gd name="connsiteX40" fmla="*/ 357952 w 559165"/>
                <a:gd name="connsiteY40" fmla="*/ 248248 h 425741"/>
                <a:gd name="connsiteX41" fmla="*/ 354717 w 559165"/>
                <a:gd name="connsiteY41" fmla="*/ 246631 h 425741"/>
                <a:gd name="connsiteX42" fmla="*/ 347305 w 559165"/>
                <a:gd name="connsiteY42" fmla="*/ 242588 h 425741"/>
                <a:gd name="connsiteX43" fmla="*/ 345014 w 559165"/>
                <a:gd name="connsiteY43" fmla="*/ 216173 h 425741"/>
                <a:gd name="connsiteX44" fmla="*/ 349866 w 559165"/>
                <a:gd name="connsiteY44" fmla="*/ 191105 h 425741"/>
                <a:gd name="connsiteX45" fmla="*/ 353100 w 559165"/>
                <a:gd name="connsiteY45" fmla="*/ 174933 h 425741"/>
                <a:gd name="connsiteX46" fmla="*/ 335176 w 559165"/>
                <a:gd name="connsiteY46" fmla="*/ 140027 h 425741"/>
                <a:gd name="connsiteX47" fmla="*/ 316982 w 559165"/>
                <a:gd name="connsiteY47" fmla="*/ 136793 h 425741"/>
                <a:gd name="connsiteX48" fmla="*/ 278033 w 559165"/>
                <a:gd name="connsiteY48" fmla="*/ 99461 h 425741"/>
                <a:gd name="connsiteX49" fmla="*/ 277763 w 559165"/>
                <a:gd name="connsiteY49" fmla="*/ 99192 h 425741"/>
                <a:gd name="connsiteX50" fmla="*/ 277224 w 559165"/>
                <a:gd name="connsiteY50" fmla="*/ 95822 h 425741"/>
                <a:gd name="connsiteX51" fmla="*/ 276416 w 559165"/>
                <a:gd name="connsiteY51" fmla="*/ 91779 h 425741"/>
                <a:gd name="connsiteX52" fmla="*/ 263208 w 559165"/>
                <a:gd name="connsiteY52" fmla="*/ 83962 h 425741"/>
                <a:gd name="connsiteX53" fmla="*/ 247574 w 559165"/>
                <a:gd name="connsiteY53" fmla="*/ 74663 h 425741"/>
                <a:gd name="connsiteX54" fmla="*/ 230593 w 559165"/>
                <a:gd name="connsiteY54" fmla="*/ 72911 h 425741"/>
                <a:gd name="connsiteX55" fmla="*/ 226146 w 559165"/>
                <a:gd name="connsiteY55" fmla="*/ 73181 h 425741"/>
                <a:gd name="connsiteX56" fmla="*/ 217655 w 559165"/>
                <a:gd name="connsiteY56" fmla="*/ 81132 h 425741"/>
                <a:gd name="connsiteX57" fmla="*/ 216577 w 559165"/>
                <a:gd name="connsiteY57" fmla="*/ 82345 h 425741"/>
                <a:gd name="connsiteX58" fmla="*/ 216981 w 559165"/>
                <a:gd name="connsiteY58" fmla="*/ 86388 h 425741"/>
                <a:gd name="connsiteX59" fmla="*/ 217521 w 559165"/>
                <a:gd name="connsiteY59" fmla="*/ 88545 h 425741"/>
                <a:gd name="connsiteX60" fmla="*/ 206604 w 559165"/>
                <a:gd name="connsiteY60" fmla="*/ 89488 h 425741"/>
                <a:gd name="connsiteX61" fmla="*/ 197305 w 559165"/>
                <a:gd name="connsiteY61" fmla="*/ 96092 h 425741"/>
                <a:gd name="connsiteX62" fmla="*/ 181806 w 559165"/>
                <a:gd name="connsiteY62" fmla="*/ 107143 h 425741"/>
                <a:gd name="connsiteX63" fmla="*/ 172911 w 559165"/>
                <a:gd name="connsiteY63" fmla="*/ 110512 h 425741"/>
                <a:gd name="connsiteX64" fmla="*/ 153235 w 559165"/>
                <a:gd name="connsiteY64" fmla="*/ 117925 h 425741"/>
                <a:gd name="connsiteX65" fmla="*/ 153909 w 559165"/>
                <a:gd name="connsiteY65" fmla="*/ 117655 h 425741"/>
                <a:gd name="connsiteX66" fmla="*/ 156200 w 559165"/>
                <a:gd name="connsiteY66" fmla="*/ 116308 h 425741"/>
                <a:gd name="connsiteX67" fmla="*/ 156469 w 559165"/>
                <a:gd name="connsiteY67" fmla="*/ 106065 h 425741"/>
                <a:gd name="connsiteX68" fmla="*/ 156334 w 559165"/>
                <a:gd name="connsiteY68" fmla="*/ 104043 h 425741"/>
                <a:gd name="connsiteX69" fmla="*/ 141779 w 559165"/>
                <a:gd name="connsiteY69" fmla="*/ 93396 h 425741"/>
                <a:gd name="connsiteX70" fmla="*/ 138006 w 559165"/>
                <a:gd name="connsiteY70" fmla="*/ 90970 h 425741"/>
                <a:gd name="connsiteX71" fmla="*/ 139758 w 559165"/>
                <a:gd name="connsiteY71" fmla="*/ 90566 h 425741"/>
                <a:gd name="connsiteX72" fmla="*/ 144071 w 559165"/>
                <a:gd name="connsiteY72" fmla="*/ 88679 h 425741"/>
                <a:gd name="connsiteX73" fmla="*/ 125068 w 559165"/>
                <a:gd name="connsiteY73" fmla="*/ 75741 h 425741"/>
                <a:gd name="connsiteX74" fmla="*/ 124663 w 559165"/>
                <a:gd name="connsiteY74" fmla="*/ 75607 h 425741"/>
                <a:gd name="connsiteX75" fmla="*/ 121563 w 559165"/>
                <a:gd name="connsiteY75" fmla="*/ 80054 h 425741"/>
                <a:gd name="connsiteX76" fmla="*/ 120486 w 559165"/>
                <a:gd name="connsiteY76" fmla="*/ 82480 h 425741"/>
                <a:gd name="connsiteX77" fmla="*/ 114690 w 559165"/>
                <a:gd name="connsiteY77" fmla="*/ 79515 h 425741"/>
                <a:gd name="connsiteX78" fmla="*/ 103100 w 559165"/>
                <a:gd name="connsiteY78" fmla="*/ 73316 h 425741"/>
                <a:gd name="connsiteX79" fmla="*/ 84367 w 559165"/>
                <a:gd name="connsiteY79" fmla="*/ 69677 h 425741"/>
                <a:gd name="connsiteX80" fmla="*/ 79245 w 559165"/>
                <a:gd name="connsiteY80" fmla="*/ 69003 h 425741"/>
                <a:gd name="connsiteX81" fmla="*/ 79784 w 559165"/>
                <a:gd name="connsiteY81" fmla="*/ 68194 h 425741"/>
                <a:gd name="connsiteX82" fmla="*/ 82076 w 559165"/>
                <a:gd name="connsiteY82" fmla="*/ 60378 h 425741"/>
                <a:gd name="connsiteX83" fmla="*/ 80458 w 559165"/>
                <a:gd name="connsiteY83" fmla="*/ 59973 h 425741"/>
                <a:gd name="connsiteX84" fmla="*/ 56604 w 559165"/>
                <a:gd name="connsiteY84" fmla="*/ 66307 h 425741"/>
                <a:gd name="connsiteX85" fmla="*/ 38275 w 559165"/>
                <a:gd name="connsiteY85" fmla="*/ 68599 h 425741"/>
                <a:gd name="connsiteX86" fmla="*/ 36388 w 559165"/>
                <a:gd name="connsiteY86" fmla="*/ 68464 h 425741"/>
                <a:gd name="connsiteX87" fmla="*/ 38545 w 559165"/>
                <a:gd name="connsiteY87" fmla="*/ 66577 h 425741"/>
                <a:gd name="connsiteX88" fmla="*/ 40431 w 559165"/>
                <a:gd name="connsiteY88" fmla="*/ 64286 h 425741"/>
                <a:gd name="connsiteX89" fmla="*/ 37466 w 559165"/>
                <a:gd name="connsiteY89" fmla="*/ 63342 h 425741"/>
                <a:gd name="connsiteX90" fmla="*/ 21698 w 559165"/>
                <a:gd name="connsiteY90" fmla="*/ 65229 h 425741"/>
                <a:gd name="connsiteX91" fmla="*/ 19138 w 559165"/>
                <a:gd name="connsiteY91" fmla="*/ 72103 h 425741"/>
                <a:gd name="connsiteX92" fmla="*/ 17116 w 559165"/>
                <a:gd name="connsiteY92" fmla="*/ 77628 h 425741"/>
                <a:gd name="connsiteX93" fmla="*/ 7412 w 559165"/>
                <a:gd name="connsiteY93" fmla="*/ 80863 h 425741"/>
                <a:gd name="connsiteX94" fmla="*/ 7008 w 559165"/>
                <a:gd name="connsiteY94" fmla="*/ 80189 h 425741"/>
                <a:gd name="connsiteX95" fmla="*/ 0 w 559165"/>
                <a:gd name="connsiteY95" fmla="*/ 31941 h 425741"/>
                <a:gd name="connsiteX96" fmla="*/ 162399 w 559165"/>
                <a:gd name="connsiteY96" fmla="*/ 14690 h 425741"/>
                <a:gd name="connsiteX97" fmla="*/ 176011 w 559165"/>
                <a:gd name="connsiteY97" fmla="*/ 33558 h 425741"/>
                <a:gd name="connsiteX98" fmla="*/ 176550 w 559165"/>
                <a:gd name="connsiteY98" fmla="*/ 33828 h 425741"/>
                <a:gd name="connsiteX99" fmla="*/ 355661 w 559165"/>
                <a:gd name="connsiteY99" fmla="*/ 24663 h 425741"/>
                <a:gd name="connsiteX100" fmla="*/ 374125 w 559165"/>
                <a:gd name="connsiteY100" fmla="*/ 36119 h 425741"/>
                <a:gd name="connsiteX101" fmla="*/ 374529 w 559165"/>
                <a:gd name="connsiteY101" fmla="*/ 36253 h 425741"/>
                <a:gd name="connsiteX102" fmla="*/ 374933 w 559165"/>
                <a:gd name="connsiteY102" fmla="*/ 36119 h 425741"/>
                <a:gd name="connsiteX103" fmla="*/ 375203 w 559165"/>
                <a:gd name="connsiteY103" fmla="*/ 35445 h 425741"/>
                <a:gd name="connsiteX104" fmla="*/ 370216 w 559165"/>
                <a:gd name="connsiteY104" fmla="*/ 5256 h 425741"/>
                <a:gd name="connsiteX105" fmla="*/ 373316 w 559165"/>
                <a:gd name="connsiteY105" fmla="*/ 0 h 425741"/>
                <a:gd name="connsiteX106" fmla="*/ 384098 w 559165"/>
                <a:gd name="connsiteY106" fmla="*/ 5391 h 425741"/>
                <a:gd name="connsiteX107" fmla="*/ 384367 w 559165"/>
                <a:gd name="connsiteY107" fmla="*/ 5526 h 425741"/>
                <a:gd name="connsiteX108" fmla="*/ 407009 w 559165"/>
                <a:gd name="connsiteY108" fmla="*/ 5256 h 425741"/>
                <a:gd name="connsiteX109" fmla="*/ 408087 w 559165"/>
                <a:gd name="connsiteY109" fmla="*/ 23046 h 425741"/>
                <a:gd name="connsiteX110" fmla="*/ 410378 w 559165"/>
                <a:gd name="connsiteY110" fmla="*/ 24528 h 425741"/>
                <a:gd name="connsiteX111" fmla="*/ 413208 w 559165"/>
                <a:gd name="connsiteY111" fmla="*/ 26011 h 425741"/>
                <a:gd name="connsiteX112" fmla="*/ 413882 w 559165"/>
                <a:gd name="connsiteY112" fmla="*/ 36388 h 425741"/>
                <a:gd name="connsiteX113" fmla="*/ 420486 w 559165"/>
                <a:gd name="connsiteY113" fmla="*/ 48653 h 425741"/>
                <a:gd name="connsiteX114" fmla="*/ 425607 w 559165"/>
                <a:gd name="connsiteY114" fmla="*/ 57682 h 425741"/>
                <a:gd name="connsiteX115" fmla="*/ 427090 w 559165"/>
                <a:gd name="connsiteY115" fmla="*/ 79785 h 425741"/>
                <a:gd name="connsiteX116" fmla="*/ 458491 w 559165"/>
                <a:gd name="connsiteY116" fmla="*/ 118868 h 425741"/>
                <a:gd name="connsiteX117" fmla="*/ 459031 w 559165"/>
                <a:gd name="connsiteY117" fmla="*/ 122507 h 425741"/>
                <a:gd name="connsiteX118" fmla="*/ 460109 w 559165"/>
                <a:gd name="connsiteY118" fmla="*/ 127359 h 425741"/>
                <a:gd name="connsiteX119" fmla="*/ 466712 w 559165"/>
                <a:gd name="connsiteY119" fmla="*/ 131806 h 425741"/>
                <a:gd name="connsiteX120" fmla="*/ 478033 w 559165"/>
                <a:gd name="connsiteY120" fmla="*/ 139488 h 425741"/>
                <a:gd name="connsiteX121" fmla="*/ 495149 w 559165"/>
                <a:gd name="connsiteY121" fmla="*/ 165095 h 425741"/>
                <a:gd name="connsiteX122" fmla="*/ 494745 w 559165"/>
                <a:gd name="connsiteY122" fmla="*/ 172372 h 425741"/>
                <a:gd name="connsiteX123" fmla="*/ 492723 w 559165"/>
                <a:gd name="connsiteY123" fmla="*/ 175337 h 425741"/>
                <a:gd name="connsiteX124" fmla="*/ 494879 w 559165"/>
                <a:gd name="connsiteY124" fmla="*/ 190836 h 425741"/>
                <a:gd name="connsiteX125" fmla="*/ 496497 w 559165"/>
                <a:gd name="connsiteY125" fmla="*/ 200539 h 425741"/>
                <a:gd name="connsiteX126" fmla="*/ 507144 w 559165"/>
                <a:gd name="connsiteY126" fmla="*/ 213612 h 425741"/>
                <a:gd name="connsiteX127" fmla="*/ 509165 w 559165"/>
                <a:gd name="connsiteY127" fmla="*/ 215499 h 425741"/>
                <a:gd name="connsiteX128" fmla="*/ 522912 w 559165"/>
                <a:gd name="connsiteY128" fmla="*/ 248653 h 425741"/>
                <a:gd name="connsiteX129" fmla="*/ 535985 w 559165"/>
                <a:gd name="connsiteY129" fmla="*/ 264825 h 425741"/>
                <a:gd name="connsiteX130" fmla="*/ 542454 w 559165"/>
                <a:gd name="connsiteY130" fmla="*/ 272373 h 425741"/>
                <a:gd name="connsiteX131" fmla="*/ 554449 w 559165"/>
                <a:gd name="connsiteY131" fmla="*/ 316712 h 425741"/>
                <a:gd name="connsiteX132" fmla="*/ 552966 w 559165"/>
                <a:gd name="connsiteY132" fmla="*/ 329381 h 425741"/>
                <a:gd name="connsiteX133" fmla="*/ 552023 w 559165"/>
                <a:gd name="connsiteY133" fmla="*/ 337871 h 425741"/>
                <a:gd name="connsiteX134" fmla="*/ 558087 w 559165"/>
                <a:gd name="connsiteY134" fmla="*/ 358626 h 425741"/>
                <a:gd name="connsiteX135" fmla="*/ 559166 w 559165"/>
                <a:gd name="connsiteY135" fmla="*/ 362265 h 425741"/>
                <a:gd name="connsiteX136" fmla="*/ 559031 w 559165"/>
                <a:gd name="connsiteY136" fmla="*/ 362265 h 425741"/>
                <a:gd name="connsiteX137" fmla="*/ 557548 w 559165"/>
                <a:gd name="connsiteY137" fmla="*/ 361995 h 425741"/>
                <a:gd name="connsiteX138" fmla="*/ 551753 w 559165"/>
                <a:gd name="connsiteY138" fmla="*/ 366847 h 425741"/>
                <a:gd name="connsiteX139" fmla="*/ 545419 w 559165"/>
                <a:gd name="connsiteY139" fmla="*/ 381672 h 425741"/>
                <a:gd name="connsiteX140" fmla="*/ 550270 w 559165"/>
                <a:gd name="connsiteY140" fmla="*/ 395958 h 425741"/>
                <a:gd name="connsiteX141" fmla="*/ 552292 w 559165"/>
                <a:gd name="connsiteY141" fmla="*/ 401348 h 425741"/>
                <a:gd name="connsiteX142" fmla="*/ 531133 w 559165"/>
                <a:gd name="connsiteY142" fmla="*/ 416712 h 425741"/>
                <a:gd name="connsiteX143" fmla="*/ 512130 w 559165"/>
                <a:gd name="connsiteY143" fmla="*/ 423047 h 425741"/>
                <a:gd name="connsiteX144" fmla="*/ 509165 w 559165"/>
                <a:gd name="connsiteY144" fmla="*/ 424125 h 425741"/>
                <a:gd name="connsiteX145" fmla="*/ 505661 w 559165"/>
                <a:gd name="connsiteY145" fmla="*/ 425742 h 42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59165" h="425741">
                  <a:moveTo>
                    <a:pt x="505661" y="425742"/>
                  </a:moveTo>
                  <a:cubicBezTo>
                    <a:pt x="504448" y="425742"/>
                    <a:pt x="500944" y="424394"/>
                    <a:pt x="498923" y="423586"/>
                  </a:cubicBezTo>
                  <a:cubicBezTo>
                    <a:pt x="499327" y="423586"/>
                    <a:pt x="500001" y="423586"/>
                    <a:pt x="500810" y="423586"/>
                  </a:cubicBezTo>
                  <a:lnTo>
                    <a:pt x="503236" y="423586"/>
                  </a:lnTo>
                  <a:cubicBezTo>
                    <a:pt x="506065" y="423586"/>
                    <a:pt x="507144" y="411861"/>
                    <a:pt x="507144" y="411726"/>
                  </a:cubicBezTo>
                  <a:cubicBezTo>
                    <a:pt x="507144" y="410513"/>
                    <a:pt x="505257" y="410109"/>
                    <a:pt x="499057" y="409030"/>
                  </a:cubicBezTo>
                  <a:cubicBezTo>
                    <a:pt x="497575" y="408761"/>
                    <a:pt x="496093" y="408491"/>
                    <a:pt x="495419" y="408356"/>
                  </a:cubicBezTo>
                  <a:cubicBezTo>
                    <a:pt x="492993" y="407278"/>
                    <a:pt x="470756" y="379920"/>
                    <a:pt x="469947" y="378033"/>
                  </a:cubicBezTo>
                  <a:cubicBezTo>
                    <a:pt x="469273" y="376416"/>
                    <a:pt x="464556" y="375877"/>
                    <a:pt x="453370" y="374933"/>
                  </a:cubicBezTo>
                  <a:cubicBezTo>
                    <a:pt x="450270" y="374664"/>
                    <a:pt x="447036" y="374394"/>
                    <a:pt x="446362" y="374125"/>
                  </a:cubicBezTo>
                  <a:cubicBezTo>
                    <a:pt x="445688" y="373720"/>
                    <a:pt x="443262" y="368869"/>
                    <a:pt x="433828" y="342723"/>
                  </a:cubicBezTo>
                  <a:cubicBezTo>
                    <a:pt x="433424" y="341510"/>
                    <a:pt x="433155" y="340836"/>
                    <a:pt x="433020" y="340567"/>
                  </a:cubicBezTo>
                  <a:cubicBezTo>
                    <a:pt x="432615" y="339488"/>
                    <a:pt x="427898" y="335715"/>
                    <a:pt x="418734" y="328707"/>
                  </a:cubicBezTo>
                  <a:cubicBezTo>
                    <a:pt x="416712" y="327224"/>
                    <a:pt x="414826" y="325742"/>
                    <a:pt x="414556" y="325472"/>
                  </a:cubicBezTo>
                  <a:cubicBezTo>
                    <a:pt x="414287" y="324933"/>
                    <a:pt x="414152" y="320486"/>
                    <a:pt x="414017" y="316982"/>
                  </a:cubicBezTo>
                  <a:cubicBezTo>
                    <a:pt x="413747" y="310378"/>
                    <a:pt x="413478" y="306065"/>
                    <a:pt x="412804" y="304852"/>
                  </a:cubicBezTo>
                  <a:cubicBezTo>
                    <a:pt x="411591" y="302561"/>
                    <a:pt x="406200" y="302292"/>
                    <a:pt x="403101" y="302292"/>
                  </a:cubicBezTo>
                  <a:cubicBezTo>
                    <a:pt x="402966" y="302292"/>
                    <a:pt x="402561" y="302426"/>
                    <a:pt x="402427" y="302561"/>
                  </a:cubicBezTo>
                  <a:cubicBezTo>
                    <a:pt x="402022" y="303100"/>
                    <a:pt x="402022" y="304044"/>
                    <a:pt x="402292" y="306065"/>
                  </a:cubicBezTo>
                  <a:cubicBezTo>
                    <a:pt x="402427" y="307278"/>
                    <a:pt x="402696" y="309569"/>
                    <a:pt x="402292" y="309974"/>
                  </a:cubicBezTo>
                  <a:cubicBezTo>
                    <a:pt x="400809" y="309839"/>
                    <a:pt x="387332" y="301213"/>
                    <a:pt x="385580" y="299461"/>
                  </a:cubicBezTo>
                  <a:cubicBezTo>
                    <a:pt x="384233" y="298114"/>
                    <a:pt x="377629" y="282211"/>
                    <a:pt x="375877" y="277359"/>
                  </a:cubicBezTo>
                  <a:cubicBezTo>
                    <a:pt x="374799" y="274529"/>
                    <a:pt x="370216" y="271429"/>
                    <a:pt x="365904" y="268599"/>
                  </a:cubicBezTo>
                  <a:cubicBezTo>
                    <a:pt x="365095" y="268060"/>
                    <a:pt x="364286" y="267521"/>
                    <a:pt x="364151" y="267386"/>
                  </a:cubicBezTo>
                  <a:cubicBezTo>
                    <a:pt x="363478" y="266712"/>
                    <a:pt x="362534" y="262534"/>
                    <a:pt x="362534" y="261456"/>
                  </a:cubicBezTo>
                  <a:cubicBezTo>
                    <a:pt x="362804" y="261321"/>
                    <a:pt x="365365" y="260917"/>
                    <a:pt x="368060" y="260917"/>
                  </a:cubicBezTo>
                  <a:cubicBezTo>
                    <a:pt x="369408" y="260917"/>
                    <a:pt x="369677" y="258761"/>
                    <a:pt x="370216" y="254313"/>
                  </a:cubicBezTo>
                  <a:cubicBezTo>
                    <a:pt x="370351" y="252561"/>
                    <a:pt x="370621" y="250809"/>
                    <a:pt x="370890" y="249866"/>
                  </a:cubicBezTo>
                  <a:cubicBezTo>
                    <a:pt x="371294" y="248653"/>
                    <a:pt x="373451" y="244879"/>
                    <a:pt x="375338" y="241645"/>
                  </a:cubicBezTo>
                  <a:cubicBezTo>
                    <a:pt x="378302" y="236523"/>
                    <a:pt x="379381" y="234367"/>
                    <a:pt x="379381" y="233558"/>
                  </a:cubicBezTo>
                  <a:cubicBezTo>
                    <a:pt x="379381" y="231806"/>
                    <a:pt x="374394" y="226685"/>
                    <a:pt x="372373" y="226685"/>
                  </a:cubicBezTo>
                  <a:cubicBezTo>
                    <a:pt x="371160" y="226685"/>
                    <a:pt x="370082" y="228168"/>
                    <a:pt x="368464" y="230593"/>
                  </a:cubicBezTo>
                  <a:cubicBezTo>
                    <a:pt x="367925" y="231402"/>
                    <a:pt x="367117" y="232615"/>
                    <a:pt x="366712" y="233019"/>
                  </a:cubicBezTo>
                  <a:cubicBezTo>
                    <a:pt x="365904" y="231941"/>
                    <a:pt x="364421" y="228572"/>
                    <a:pt x="363343" y="225607"/>
                  </a:cubicBezTo>
                  <a:cubicBezTo>
                    <a:pt x="362939" y="224664"/>
                    <a:pt x="361860" y="224124"/>
                    <a:pt x="360108" y="224124"/>
                  </a:cubicBezTo>
                  <a:cubicBezTo>
                    <a:pt x="357817" y="224124"/>
                    <a:pt x="354583" y="224933"/>
                    <a:pt x="353640" y="225877"/>
                  </a:cubicBezTo>
                  <a:cubicBezTo>
                    <a:pt x="352966" y="226550"/>
                    <a:pt x="352831" y="228707"/>
                    <a:pt x="352696" y="233019"/>
                  </a:cubicBezTo>
                  <a:cubicBezTo>
                    <a:pt x="352696" y="234637"/>
                    <a:pt x="352561" y="236793"/>
                    <a:pt x="352426" y="237062"/>
                  </a:cubicBezTo>
                  <a:cubicBezTo>
                    <a:pt x="351753" y="238141"/>
                    <a:pt x="353235" y="239354"/>
                    <a:pt x="357548" y="242453"/>
                  </a:cubicBezTo>
                  <a:cubicBezTo>
                    <a:pt x="358357" y="242992"/>
                    <a:pt x="359030" y="243531"/>
                    <a:pt x="359300" y="243666"/>
                  </a:cubicBezTo>
                  <a:cubicBezTo>
                    <a:pt x="359569" y="244205"/>
                    <a:pt x="358491" y="247305"/>
                    <a:pt x="357952" y="248248"/>
                  </a:cubicBezTo>
                  <a:cubicBezTo>
                    <a:pt x="357413" y="247979"/>
                    <a:pt x="356470" y="247440"/>
                    <a:pt x="354717" y="246631"/>
                  </a:cubicBezTo>
                  <a:cubicBezTo>
                    <a:pt x="352157" y="245418"/>
                    <a:pt x="348249" y="243531"/>
                    <a:pt x="347305" y="242588"/>
                  </a:cubicBezTo>
                  <a:cubicBezTo>
                    <a:pt x="346092" y="241106"/>
                    <a:pt x="345014" y="221968"/>
                    <a:pt x="345014" y="216173"/>
                  </a:cubicBezTo>
                  <a:cubicBezTo>
                    <a:pt x="345014" y="213882"/>
                    <a:pt x="347709" y="201213"/>
                    <a:pt x="349866" y="191105"/>
                  </a:cubicBezTo>
                  <a:cubicBezTo>
                    <a:pt x="351887" y="181672"/>
                    <a:pt x="353100" y="175876"/>
                    <a:pt x="353100" y="174933"/>
                  </a:cubicBezTo>
                  <a:cubicBezTo>
                    <a:pt x="353100" y="172238"/>
                    <a:pt x="337063" y="141914"/>
                    <a:pt x="335176" y="140027"/>
                  </a:cubicBezTo>
                  <a:cubicBezTo>
                    <a:pt x="333154" y="138006"/>
                    <a:pt x="318329" y="136793"/>
                    <a:pt x="316982" y="136793"/>
                  </a:cubicBezTo>
                  <a:cubicBezTo>
                    <a:pt x="315364" y="136254"/>
                    <a:pt x="300135" y="121564"/>
                    <a:pt x="278033" y="99461"/>
                  </a:cubicBezTo>
                  <a:lnTo>
                    <a:pt x="277763" y="99192"/>
                  </a:lnTo>
                  <a:cubicBezTo>
                    <a:pt x="277359" y="98787"/>
                    <a:pt x="277359" y="97035"/>
                    <a:pt x="277224" y="95822"/>
                  </a:cubicBezTo>
                  <a:cubicBezTo>
                    <a:pt x="277224" y="94070"/>
                    <a:pt x="277224" y="92453"/>
                    <a:pt x="276416" y="91779"/>
                  </a:cubicBezTo>
                  <a:cubicBezTo>
                    <a:pt x="275876" y="91240"/>
                    <a:pt x="271833" y="88814"/>
                    <a:pt x="263208" y="83962"/>
                  </a:cubicBezTo>
                  <a:cubicBezTo>
                    <a:pt x="256604" y="80189"/>
                    <a:pt x="248248" y="75472"/>
                    <a:pt x="247574" y="74663"/>
                  </a:cubicBezTo>
                  <a:cubicBezTo>
                    <a:pt x="245823" y="72911"/>
                    <a:pt x="230728" y="72911"/>
                    <a:pt x="230593" y="72911"/>
                  </a:cubicBezTo>
                  <a:cubicBezTo>
                    <a:pt x="228976" y="72911"/>
                    <a:pt x="226955" y="72911"/>
                    <a:pt x="226146" y="73181"/>
                  </a:cubicBezTo>
                  <a:cubicBezTo>
                    <a:pt x="224663" y="73585"/>
                    <a:pt x="221564" y="76685"/>
                    <a:pt x="217655" y="81132"/>
                  </a:cubicBezTo>
                  <a:cubicBezTo>
                    <a:pt x="217116" y="81671"/>
                    <a:pt x="216712" y="82210"/>
                    <a:pt x="216577" y="82345"/>
                  </a:cubicBezTo>
                  <a:cubicBezTo>
                    <a:pt x="215769" y="83154"/>
                    <a:pt x="216308" y="84771"/>
                    <a:pt x="216981" y="86388"/>
                  </a:cubicBezTo>
                  <a:cubicBezTo>
                    <a:pt x="217251" y="87062"/>
                    <a:pt x="217655" y="88140"/>
                    <a:pt x="217521" y="88545"/>
                  </a:cubicBezTo>
                  <a:cubicBezTo>
                    <a:pt x="216712" y="88949"/>
                    <a:pt x="209030" y="89488"/>
                    <a:pt x="206604" y="89488"/>
                  </a:cubicBezTo>
                  <a:cubicBezTo>
                    <a:pt x="205661" y="89488"/>
                    <a:pt x="203370" y="91240"/>
                    <a:pt x="197305" y="96092"/>
                  </a:cubicBezTo>
                  <a:cubicBezTo>
                    <a:pt x="191779" y="100539"/>
                    <a:pt x="185041" y="106065"/>
                    <a:pt x="181806" y="107143"/>
                  </a:cubicBezTo>
                  <a:cubicBezTo>
                    <a:pt x="180054" y="107817"/>
                    <a:pt x="176820" y="109030"/>
                    <a:pt x="172911" y="110512"/>
                  </a:cubicBezTo>
                  <a:cubicBezTo>
                    <a:pt x="166308" y="113073"/>
                    <a:pt x="157008" y="116712"/>
                    <a:pt x="153235" y="117925"/>
                  </a:cubicBezTo>
                  <a:cubicBezTo>
                    <a:pt x="153504" y="117790"/>
                    <a:pt x="153639" y="117655"/>
                    <a:pt x="153909" y="117655"/>
                  </a:cubicBezTo>
                  <a:cubicBezTo>
                    <a:pt x="154852" y="117251"/>
                    <a:pt x="155661" y="116712"/>
                    <a:pt x="156200" y="116308"/>
                  </a:cubicBezTo>
                  <a:cubicBezTo>
                    <a:pt x="157008" y="115499"/>
                    <a:pt x="157008" y="112264"/>
                    <a:pt x="156469" y="106065"/>
                  </a:cubicBezTo>
                  <a:cubicBezTo>
                    <a:pt x="156334" y="105121"/>
                    <a:pt x="156334" y="104313"/>
                    <a:pt x="156334" y="104043"/>
                  </a:cubicBezTo>
                  <a:cubicBezTo>
                    <a:pt x="156334" y="103100"/>
                    <a:pt x="154178" y="101348"/>
                    <a:pt x="141779" y="93396"/>
                  </a:cubicBezTo>
                  <a:cubicBezTo>
                    <a:pt x="140297" y="92453"/>
                    <a:pt x="138814" y="91510"/>
                    <a:pt x="138006" y="90970"/>
                  </a:cubicBezTo>
                  <a:cubicBezTo>
                    <a:pt x="138545" y="90836"/>
                    <a:pt x="139219" y="90701"/>
                    <a:pt x="139758" y="90566"/>
                  </a:cubicBezTo>
                  <a:cubicBezTo>
                    <a:pt x="142588" y="90027"/>
                    <a:pt x="144071" y="89758"/>
                    <a:pt x="144071" y="88679"/>
                  </a:cubicBezTo>
                  <a:cubicBezTo>
                    <a:pt x="144071" y="86793"/>
                    <a:pt x="125203" y="75876"/>
                    <a:pt x="125068" y="75741"/>
                  </a:cubicBezTo>
                  <a:cubicBezTo>
                    <a:pt x="124933" y="75741"/>
                    <a:pt x="124663" y="75607"/>
                    <a:pt x="124663" y="75607"/>
                  </a:cubicBezTo>
                  <a:cubicBezTo>
                    <a:pt x="123316" y="75607"/>
                    <a:pt x="122507" y="77628"/>
                    <a:pt x="121563" y="80054"/>
                  </a:cubicBezTo>
                  <a:cubicBezTo>
                    <a:pt x="121294" y="80863"/>
                    <a:pt x="120755" y="81941"/>
                    <a:pt x="120486" y="82480"/>
                  </a:cubicBezTo>
                  <a:cubicBezTo>
                    <a:pt x="119677" y="81941"/>
                    <a:pt x="117790" y="80998"/>
                    <a:pt x="114690" y="79515"/>
                  </a:cubicBezTo>
                  <a:cubicBezTo>
                    <a:pt x="110512" y="77493"/>
                    <a:pt x="104583" y="74798"/>
                    <a:pt x="103100" y="73316"/>
                  </a:cubicBezTo>
                  <a:cubicBezTo>
                    <a:pt x="101348" y="71564"/>
                    <a:pt x="93531" y="70620"/>
                    <a:pt x="84367" y="69677"/>
                  </a:cubicBezTo>
                  <a:cubicBezTo>
                    <a:pt x="82345" y="69407"/>
                    <a:pt x="80189" y="69272"/>
                    <a:pt x="79245" y="69003"/>
                  </a:cubicBezTo>
                  <a:cubicBezTo>
                    <a:pt x="79380" y="68733"/>
                    <a:pt x="79515" y="68464"/>
                    <a:pt x="79784" y="68194"/>
                  </a:cubicBezTo>
                  <a:cubicBezTo>
                    <a:pt x="81806" y="64960"/>
                    <a:pt x="83424" y="61860"/>
                    <a:pt x="82076" y="60378"/>
                  </a:cubicBezTo>
                  <a:cubicBezTo>
                    <a:pt x="81806" y="60108"/>
                    <a:pt x="81267" y="59973"/>
                    <a:pt x="80458" y="59973"/>
                  </a:cubicBezTo>
                  <a:cubicBezTo>
                    <a:pt x="75472" y="59973"/>
                    <a:pt x="59165" y="65364"/>
                    <a:pt x="56604" y="66307"/>
                  </a:cubicBezTo>
                  <a:cubicBezTo>
                    <a:pt x="54313" y="67251"/>
                    <a:pt x="42992" y="68599"/>
                    <a:pt x="38275" y="68599"/>
                  </a:cubicBezTo>
                  <a:cubicBezTo>
                    <a:pt x="36793" y="68599"/>
                    <a:pt x="36388" y="68464"/>
                    <a:pt x="36388" y="68464"/>
                  </a:cubicBezTo>
                  <a:cubicBezTo>
                    <a:pt x="36523" y="68194"/>
                    <a:pt x="37871" y="67116"/>
                    <a:pt x="38545" y="66577"/>
                  </a:cubicBezTo>
                  <a:cubicBezTo>
                    <a:pt x="39757" y="65499"/>
                    <a:pt x="40431" y="64960"/>
                    <a:pt x="40431" y="64286"/>
                  </a:cubicBezTo>
                  <a:cubicBezTo>
                    <a:pt x="40431" y="63342"/>
                    <a:pt x="39353" y="63342"/>
                    <a:pt x="37466" y="63342"/>
                  </a:cubicBezTo>
                  <a:cubicBezTo>
                    <a:pt x="34097" y="63342"/>
                    <a:pt x="22776" y="64151"/>
                    <a:pt x="21698" y="65229"/>
                  </a:cubicBezTo>
                  <a:cubicBezTo>
                    <a:pt x="21159" y="65768"/>
                    <a:pt x="20485" y="67790"/>
                    <a:pt x="19138" y="72103"/>
                  </a:cubicBezTo>
                  <a:cubicBezTo>
                    <a:pt x="18464" y="74259"/>
                    <a:pt x="17520" y="77224"/>
                    <a:pt x="17116" y="77628"/>
                  </a:cubicBezTo>
                  <a:cubicBezTo>
                    <a:pt x="16442" y="78302"/>
                    <a:pt x="9299" y="80863"/>
                    <a:pt x="7412" y="80863"/>
                  </a:cubicBezTo>
                  <a:cubicBezTo>
                    <a:pt x="7278" y="80863"/>
                    <a:pt x="7143" y="80458"/>
                    <a:pt x="7008" y="80189"/>
                  </a:cubicBezTo>
                  <a:lnTo>
                    <a:pt x="0" y="31941"/>
                  </a:lnTo>
                  <a:lnTo>
                    <a:pt x="162399" y="14690"/>
                  </a:lnTo>
                  <a:lnTo>
                    <a:pt x="176011" y="33558"/>
                  </a:lnTo>
                  <a:cubicBezTo>
                    <a:pt x="176146" y="33693"/>
                    <a:pt x="176281" y="33828"/>
                    <a:pt x="176550" y="33828"/>
                  </a:cubicBezTo>
                  <a:cubicBezTo>
                    <a:pt x="176550" y="33828"/>
                    <a:pt x="355661" y="24663"/>
                    <a:pt x="355661" y="24663"/>
                  </a:cubicBezTo>
                  <a:lnTo>
                    <a:pt x="374125" y="36119"/>
                  </a:lnTo>
                  <a:cubicBezTo>
                    <a:pt x="374259" y="36119"/>
                    <a:pt x="374394" y="36253"/>
                    <a:pt x="374529" y="36253"/>
                  </a:cubicBezTo>
                  <a:cubicBezTo>
                    <a:pt x="374664" y="36253"/>
                    <a:pt x="374799" y="36253"/>
                    <a:pt x="374933" y="36119"/>
                  </a:cubicBezTo>
                  <a:cubicBezTo>
                    <a:pt x="375203" y="35984"/>
                    <a:pt x="375203" y="35714"/>
                    <a:pt x="375203" y="35445"/>
                  </a:cubicBezTo>
                  <a:lnTo>
                    <a:pt x="370216" y="5256"/>
                  </a:lnTo>
                  <a:lnTo>
                    <a:pt x="373316" y="0"/>
                  </a:lnTo>
                  <a:lnTo>
                    <a:pt x="384098" y="5391"/>
                  </a:lnTo>
                  <a:cubicBezTo>
                    <a:pt x="384233" y="5391"/>
                    <a:pt x="384233" y="5526"/>
                    <a:pt x="384367" y="5526"/>
                  </a:cubicBezTo>
                  <a:cubicBezTo>
                    <a:pt x="384367" y="5526"/>
                    <a:pt x="407009" y="5256"/>
                    <a:pt x="407009" y="5256"/>
                  </a:cubicBezTo>
                  <a:cubicBezTo>
                    <a:pt x="407548" y="9299"/>
                    <a:pt x="408087" y="22102"/>
                    <a:pt x="408087" y="23046"/>
                  </a:cubicBezTo>
                  <a:cubicBezTo>
                    <a:pt x="408087" y="23855"/>
                    <a:pt x="409030" y="24259"/>
                    <a:pt x="410378" y="24528"/>
                  </a:cubicBezTo>
                  <a:cubicBezTo>
                    <a:pt x="411456" y="24798"/>
                    <a:pt x="413073" y="25337"/>
                    <a:pt x="413208" y="26011"/>
                  </a:cubicBezTo>
                  <a:cubicBezTo>
                    <a:pt x="413343" y="28032"/>
                    <a:pt x="413882" y="33289"/>
                    <a:pt x="413882" y="36388"/>
                  </a:cubicBezTo>
                  <a:cubicBezTo>
                    <a:pt x="413882" y="38140"/>
                    <a:pt x="416443" y="42453"/>
                    <a:pt x="420486" y="48653"/>
                  </a:cubicBezTo>
                  <a:cubicBezTo>
                    <a:pt x="422777" y="52291"/>
                    <a:pt x="425607" y="56739"/>
                    <a:pt x="425607" y="57682"/>
                  </a:cubicBezTo>
                  <a:cubicBezTo>
                    <a:pt x="425607" y="57817"/>
                    <a:pt x="425607" y="76685"/>
                    <a:pt x="427090" y="79785"/>
                  </a:cubicBezTo>
                  <a:cubicBezTo>
                    <a:pt x="428303" y="82615"/>
                    <a:pt x="456739" y="117251"/>
                    <a:pt x="458491" y="118868"/>
                  </a:cubicBezTo>
                  <a:cubicBezTo>
                    <a:pt x="458896" y="119272"/>
                    <a:pt x="459031" y="121159"/>
                    <a:pt x="459031" y="122507"/>
                  </a:cubicBezTo>
                  <a:cubicBezTo>
                    <a:pt x="459165" y="124529"/>
                    <a:pt x="459165" y="126550"/>
                    <a:pt x="460109" y="127359"/>
                  </a:cubicBezTo>
                  <a:cubicBezTo>
                    <a:pt x="460783" y="128033"/>
                    <a:pt x="463074" y="129380"/>
                    <a:pt x="466712" y="131806"/>
                  </a:cubicBezTo>
                  <a:cubicBezTo>
                    <a:pt x="471025" y="134502"/>
                    <a:pt x="476416" y="137871"/>
                    <a:pt x="478033" y="139488"/>
                  </a:cubicBezTo>
                  <a:cubicBezTo>
                    <a:pt x="480863" y="142318"/>
                    <a:pt x="491510" y="156874"/>
                    <a:pt x="495149" y="165095"/>
                  </a:cubicBezTo>
                  <a:cubicBezTo>
                    <a:pt x="497440" y="170216"/>
                    <a:pt x="496093" y="171159"/>
                    <a:pt x="494745" y="172372"/>
                  </a:cubicBezTo>
                  <a:cubicBezTo>
                    <a:pt x="493936" y="173046"/>
                    <a:pt x="492993" y="173855"/>
                    <a:pt x="492723" y="175337"/>
                  </a:cubicBezTo>
                  <a:cubicBezTo>
                    <a:pt x="492319" y="177628"/>
                    <a:pt x="493667" y="184367"/>
                    <a:pt x="494879" y="190836"/>
                  </a:cubicBezTo>
                  <a:cubicBezTo>
                    <a:pt x="495688" y="195149"/>
                    <a:pt x="496497" y="199192"/>
                    <a:pt x="496497" y="200539"/>
                  </a:cubicBezTo>
                  <a:cubicBezTo>
                    <a:pt x="496497" y="203504"/>
                    <a:pt x="501753" y="208626"/>
                    <a:pt x="507144" y="213612"/>
                  </a:cubicBezTo>
                  <a:cubicBezTo>
                    <a:pt x="507952" y="214421"/>
                    <a:pt x="508761" y="215095"/>
                    <a:pt x="509165" y="215499"/>
                  </a:cubicBezTo>
                  <a:cubicBezTo>
                    <a:pt x="511456" y="217790"/>
                    <a:pt x="522103" y="245149"/>
                    <a:pt x="522912" y="248653"/>
                  </a:cubicBezTo>
                  <a:cubicBezTo>
                    <a:pt x="523316" y="250674"/>
                    <a:pt x="528842" y="256874"/>
                    <a:pt x="535985" y="264825"/>
                  </a:cubicBezTo>
                  <a:cubicBezTo>
                    <a:pt x="539084" y="268195"/>
                    <a:pt x="542184" y="271833"/>
                    <a:pt x="542454" y="272373"/>
                  </a:cubicBezTo>
                  <a:cubicBezTo>
                    <a:pt x="542993" y="273855"/>
                    <a:pt x="554449" y="312130"/>
                    <a:pt x="554449" y="316712"/>
                  </a:cubicBezTo>
                  <a:cubicBezTo>
                    <a:pt x="554449" y="319273"/>
                    <a:pt x="553640" y="324664"/>
                    <a:pt x="552966" y="329381"/>
                  </a:cubicBezTo>
                  <a:cubicBezTo>
                    <a:pt x="552427" y="333154"/>
                    <a:pt x="552023" y="336524"/>
                    <a:pt x="552023" y="337871"/>
                  </a:cubicBezTo>
                  <a:cubicBezTo>
                    <a:pt x="552023" y="341106"/>
                    <a:pt x="556874" y="355392"/>
                    <a:pt x="558087" y="358626"/>
                  </a:cubicBezTo>
                  <a:cubicBezTo>
                    <a:pt x="559031" y="361052"/>
                    <a:pt x="559166" y="361995"/>
                    <a:pt x="559166" y="362265"/>
                  </a:cubicBezTo>
                  <a:cubicBezTo>
                    <a:pt x="559166" y="362265"/>
                    <a:pt x="559166" y="362265"/>
                    <a:pt x="559031" y="362265"/>
                  </a:cubicBezTo>
                  <a:cubicBezTo>
                    <a:pt x="558492" y="361995"/>
                    <a:pt x="558087" y="361995"/>
                    <a:pt x="557548" y="361995"/>
                  </a:cubicBezTo>
                  <a:cubicBezTo>
                    <a:pt x="555526" y="361995"/>
                    <a:pt x="553640" y="363613"/>
                    <a:pt x="551753" y="366847"/>
                  </a:cubicBezTo>
                  <a:cubicBezTo>
                    <a:pt x="548788" y="372103"/>
                    <a:pt x="545419" y="378437"/>
                    <a:pt x="545419" y="381672"/>
                  </a:cubicBezTo>
                  <a:cubicBezTo>
                    <a:pt x="545419" y="383559"/>
                    <a:pt x="547575" y="389219"/>
                    <a:pt x="550270" y="395958"/>
                  </a:cubicBezTo>
                  <a:cubicBezTo>
                    <a:pt x="551214" y="398384"/>
                    <a:pt x="552292" y="400944"/>
                    <a:pt x="552292" y="401348"/>
                  </a:cubicBezTo>
                  <a:cubicBezTo>
                    <a:pt x="551483" y="402561"/>
                    <a:pt x="535041" y="414556"/>
                    <a:pt x="531133" y="416712"/>
                  </a:cubicBezTo>
                  <a:cubicBezTo>
                    <a:pt x="527359" y="418869"/>
                    <a:pt x="513208" y="423047"/>
                    <a:pt x="512130" y="423047"/>
                  </a:cubicBezTo>
                  <a:cubicBezTo>
                    <a:pt x="511322" y="423047"/>
                    <a:pt x="510378" y="423586"/>
                    <a:pt x="509165" y="424125"/>
                  </a:cubicBezTo>
                  <a:cubicBezTo>
                    <a:pt x="507818" y="425068"/>
                    <a:pt x="506470" y="425742"/>
                    <a:pt x="505661" y="425742"/>
                  </a:cubicBezTo>
                  <a:close/>
                </a:path>
              </a:pathLst>
            </a:custGeom>
            <a:grpFill/>
            <a:ln w="12700" cap="flat">
              <a:solidFill>
                <a:schemeClr val="bg1"/>
              </a:solidFill>
              <a:prstDash val="solid"/>
              <a:miter/>
            </a:ln>
          </p:spPr>
          <p:txBody>
            <a:bodyPr rtlCol="0" anchor="ctr"/>
            <a:lstStyle/>
            <a:p>
              <a:endParaRPr lang="en-US"/>
            </a:p>
          </p:txBody>
        </p:sp>
        <p:sp>
          <p:nvSpPr>
            <p:cNvPr id="66" name="Freeform 54">
              <a:extLst>
                <a:ext uri="{FF2B5EF4-FFF2-40B4-BE49-F238E27FC236}">
                  <a16:creationId xmlns:a16="http://schemas.microsoft.com/office/drawing/2014/main" id="{A1D10BBD-A9C7-AA7C-1145-0398F55F7C26}"/>
                </a:ext>
              </a:extLst>
            </p:cNvPr>
            <p:cNvSpPr/>
            <p:nvPr/>
          </p:nvSpPr>
          <p:spPr>
            <a:xfrm>
              <a:off x="7173618" y="2629366"/>
              <a:ext cx="460647" cy="354582"/>
            </a:xfrm>
            <a:custGeom>
              <a:avLst/>
              <a:gdLst>
                <a:gd name="connsiteX0" fmla="*/ 383559 w 460647"/>
                <a:gd name="connsiteY0" fmla="*/ 352966 h 354582"/>
                <a:gd name="connsiteX1" fmla="*/ 5795 w 460647"/>
                <a:gd name="connsiteY1" fmla="*/ 309974 h 354582"/>
                <a:gd name="connsiteX2" fmla="*/ 0 w 460647"/>
                <a:gd name="connsiteY2" fmla="*/ 309030 h 354582"/>
                <a:gd name="connsiteX3" fmla="*/ 45013 w 460647"/>
                <a:gd name="connsiteY3" fmla="*/ 0 h 354582"/>
                <a:gd name="connsiteX4" fmla="*/ 460648 w 460647"/>
                <a:gd name="connsiteY4" fmla="*/ 44609 h 354582"/>
                <a:gd name="connsiteX5" fmla="*/ 444610 w 460647"/>
                <a:gd name="connsiteY5" fmla="*/ 354583 h 35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647" h="354582">
                  <a:moveTo>
                    <a:pt x="383559" y="352966"/>
                  </a:moveTo>
                  <a:lnTo>
                    <a:pt x="5795" y="309974"/>
                  </a:lnTo>
                  <a:lnTo>
                    <a:pt x="0" y="309030"/>
                  </a:lnTo>
                  <a:lnTo>
                    <a:pt x="45013" y="0"/>
                  </a:lnTo>
                  <a:lnTo>
                    <a:pt x="460648" y="44609"/>
                  </a:lnTo>
                  <a:lnTo>
                    <a:pt x="444610" y="354583"/>
                  </a:lnTo>
                  <a:close/>
                </a:path>
              </a:pathLst>
            </a:custGeom>
            <a:grpFill/>
            <a:ln w="12700" cap="flat">
              <a:solidFill>
                <a:schemeClr val="bg1"/>
              </a:solidFill>
              <a:prstDash val="solid"/>
              <a:miter/>
            </a:ln>
          </p:spPr>
          <p:txBody>
            <a:bodyPr rtlCol="0" anchor="ctr"/>
            <a:lstStyle/>
            <a:p>
              <a:endParaRPr lang="en-US"/>
            </a:p>
          </p:txBody>
        </p:sp>
        <p:sp>
          <p:nvSpPr>
            <p:cNvPr id="68" name="Freeform 55">
              <a:extLst>
                <a:ext uri="{FF2B5EF4-FFF2-40B4-BE49-F238E27FC236}">
                  <a16:creationId xmlns:a16="http://schemas.microsoft.com/office/drawing/2014/main" id="{C7C7E3FE-FFE3-105B-E356-93370A954042}"/>
                </a:ext>
              </a:extLst>
            </p:cNvPr>
            <p:cNvSpPr/>
            <p:nvPr/>
          </p:nvSpPr>
          <p:spPr>
            <a:xfrm>
              <a:off x="8662838" y="3101065"/>
              <a:ext cx="340970" cy="344879"/>
            </a:xfrm>
            <a:custGeom>
              <a:avLst/>
              <a:gdLst>
                <a:gd name="connsiteX0" fmla="*/ 77493 w 340970"/>
                <a:gd name="connsiteY0" fmla="*/ 327359 h 344879"/>
                <a:gd name="connsiteX1" fmla="*/ 65229 w 340970"/>
                <a:gd name="connsiteY1" fmla="*/ 254448 h 344879"/>
                <a:gd name="connsiteX2" fmla="*/ 76820 w 340970"/>
                <a:gd name="connsiteY2" fmla="*/ 234502 h 344879"/>
                <a:gd name="connsiteX3" fmla="*/ 76685 w 340970"/>
                <a:gd name="connsiteY3" fmla="*/ 233693 h 344879"/>
                <a:gd name="connsiteX4" fmla="*/ 64690 w 340970"/>
                <a:gd name="connsiteY4" fmla="*/ 224529 h 344879"/>
                <a:gd name="connsiteX5" fmla="*/ 73585 w 340970"/>
                <a:gd name="connsiteY5" fmla="*/ 213612 h 344879"/>
                <a:gd name="connsiteX6" fmla="*/ 73720 w 340970"/>
                <a:gd name="connsiteY6" fmla="*/ 213073 h 344879"/>
                <a:gd name="connsiteX7" fmla="*/ 73450 w 340970"/>
                <a:gd name="connsiteY7" fmla="*/ 212669 h 344879"/>
                <a:gd name="connsiteX8" fmla="*/ 54178 w 340970"/>
                <a:gd name="connsiteY8" fmla="*/ 201483 h 344879"/>
                <a:gd name="connsiteX9" fmla="*/ 0 w 340970"/>
                <a:gd name="connsiteY9" fmla="*/ 15229 h 344879"/>
                <a:gd name="connsiteX10" fmla="*/ 157413 w 340970"/>
                <a:gd name="connsiteY10" fmla="*/ 0 h 344879"/>
                <a:gd name="connsiteX11" fmla="*/ 145823 w 340970"/>
                <a:gd name="connsiteY11" fmla="*/ 19811 h 344879"/>
                <a:gd name="connsiteX12" fmla="*/ 146092 w 340970"/>
                <a:gd name="connsiteY12" fmla="*/ 20755 h 344879"/>
                <a:gd name="connsiteX13" fmla="*/ 189758 w 340970"/>
                <a:gd name="connsiteY13" fmla="*/ 47978 h 344879"/>
                <a:gd name="connsiteX14" fmla="*/ 196496 w 340970"/>
                <a:gd name="connsiteY14" fmla="*/ 65364 h 344879"/>
                <a:gd name="connsiteX15" fmla="*/ 196631 w 340970"/>
                <a:gd name="connsiteY15" fmla="*/ 65634 h 344879"/>
                <a:gd name="connsiteX16" fmla="*/ 248383 w 340970"/>
                <a:gd name="connsiteY16" fmla="*/ 111995 h 344879"/>
                <a:gd name="connsiteX17" fmla="*/ 249057 w 340970"/>
                <a:gd name="connsiteY17" fmla="*/ 112399 h 344879"/>
                <a:gd name="connsiteX18" fmla="*/ 289758 w 340970"/>
                <a:gd name="connsiteY18" fmla="*/ 129246 h 344879"/>
                <a:gd name="connsiteX19" fmla="*/ 298383 w 340970"/>
                <a:gd name="connsiteY19" fmla="*/ 173720 h 344879"/>
                <a:gd name="connsiteX20" fmla="*/ 298518 w 340970"/>
                <a:gd name="connsiteY20" fmla="*/ 174259 h 344879"/>
                <a:gd name="connsiteX21" fmla="*/ 298788 w 340970"/>
                <a:gd name="connsiteY21" fmla="*/ 174663 h 344879"/>
                <a:gd name="connsiteX22" fmla="*/ 337602 w 340970"/>
                <a:gd name="connsiteY22" fmla="*/ 206335 h 344879"/>
                <a:gd name="connsiteX23" fmla="*/ 337602 w 340970"/>
                <a:gd name="connsiteY23" fmla="*/ 207278 h 344879"/>
                <a:gd name="connsiteX24" fmla="*/ 339623 w 340970"/>
                <a:gd name="connsiteY24" fmla="*/ 210243 h 344879"/>
                <a:gd name="connsiteX25" fmla="*/ 340971 w 340970"/>
                <a:gd name="connsiteY25" fmla="*/ 211860 h 344879"/>
                <a:gd name="connsiteX26" fmla="*/ 340836 w 340970"/>
                <a:gd name="connsiteY26" fmla="*/ 211860 h 344879"/>
                <a:gd name="connsiteX27" fmla="*/ 339489 w 340970"/>
                <a:gd name="connsiteY27" fmla="*/ 212130 h 344879"/>
                <a:gd name="connsiteX28" fmla="*/ 331133 w 340970"/>
                <a:gd name="connsiteY28" fmla="*/ 216308 h 344879"/>
                <a:gd name="connsiteX29" fmla="*/ 324259 w 340970"/>
                <a:gd name="connsiteY29" fmla="*/ 237197 h 344879"/>
                <a:gd name="connsiteX30" fmla="*/ 313343 w 340970"/>
                <a:gd name="connsiteY30" fmla="*/ 271025 h 344879"/>
                <a:gd name="connsiteX31" fmla="*/ 312804 w 340970"/>
                <a:gd name="connsiteY31" fmla="*/ 296901 h 344879"/>
                <a:gd name="connsiteX32" fmla="*/ 312939 w 340970"/>
                <a:gd name="connsiteY32" fmla="*/ 299327 h 344879"/>
                <a:gd name="connsiteX33" fmla="*/ 314691 w 340970"/>
                <a:gd name="connsiteY33" fmla="*/ 312265 h 344879"/>
                <a:gd name="connsiteX34" fmla="*/ 315904 w 340970"/>
                <a:gd name="connsiteY34" fmla="*/ 314151 h 344879"/>
                <a:gd name="connsiteX35" fmla="*/ 317386 w 340970"/>
                <a:gd name="connsiteY35" fmla="*/ 316443 h 344879"/>
                <a:gd name="connsiteX36" fmla="*/ 297305 w 340970"/>
                <a:gd name="connsiteY36" fmla="*/ 316712 h 344879"/>
                <a:gd name="connsiteX37" fmla="*/ 284232 w 340970"/>
                <a:gd name="connsiteY37" fmla="*/ 310108 h 344879"/>
                <a:gd name="connsiteX38" fmla="*/ 283963 w 340970"/>
                <a:gd name="connsiteY38" fmla="*/ 309974 h 344879"/>
                <a:gd name="connsiteX39" fmla="*/ 283424 w 340970"/>
                <a:gd name="connsiteY39" fmla="*/ 310243 h 344879"/>
                <a:gd name="connsiteX40" fmla="*/ 277763 w 340970"/>
                <a:gd name="connsiteY40" fmla="*/ 319677 h 344879"/>
                <a:gd name="connsiteX41" fmla="*/ 277628 w 340970"/>
                <a:gd name="connsiteY41" fmla="*/ 320081 h 344879"/>
                <a:gd name="connsiteX42" fmla="*/ 281537 w 340970"/>
                <a:gd name="connsiteY42" fmla="*/ 343532 h 344879"/>
                <a:gd name="connsiteX43" fmla="*/ 269138 w 340970"/>
                <a:gd name="connsiteY43" fmla="*/ 335850 h 344879"/>
                <a:gd name="connsiteX44" fmla="*/ 268734 w 340970"/>
                <a:gd name="connsiteY44" fmla="*/ 335715 h 344879"/>
                <a:gd name="connsiteX45" fmla="*/ 90432 w 340970"/>
                <a:gd name="connsiteY45" fmla="*/ 344879 h 344879"/>
                <a:gd name="connsiteX46" fmla="*/ 77493 w 340970"/>
                <a:gd name="connsiteY46" fmla="*/ 327359 h 34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0970" h="344879">
                  <a:moveTo>
                    <a:pt x="77493" y="327359"/>
                  </a:moveTo>
                  <a:lnTo>
                    <a:pt x="65229" y="254448"/>
                  </a:lnTo>
                  <a:lnTo>
                    <a:pt x="76820" y="234502"/>
                  </a:lnTo>
                  <a:cubicBezTo>
                    <a:pt x="76954" y="234232"/>
                    <a:pt x="76954" y="233828"/>
                    <a:pt x="76685" y="233693"/>
                  </a:cubicBezTo>
                  <a:lnTo>
                    <a:pt x="64690" y="224529"/>
                  </a:lnTo>
                  <a:lnTo>
                    <a:pt x="73585" y="213612"/>
                  </a:lnTo>
                  <a:cubicBezTo>
                    <a:pt x="73720" y="213477"/>
                    <a:pt x="73720" y="213208"/>
                    <a:pt x="73720" y="213073"/>
                  </a:cubicBezTo>
                  <a:cubicBezTo>
                    <a:pt x="73720" y="212938"/>
                    <a:pt x="73585" y="212669"/>
                    <a:pt x="73450" y="212669"/>
                  </a:cubicBezTo>
                  <a:lnTo>
                    <a:pt x="54178" y="201483"/>
                  </a:lnTo>
                  <a:lnTo>
                    <a:pt x="0" y="15229"/>
                  </a:lnTo>
                  <a:lnTo>
                    <a:pt x="157413" y="0"/>
                  </a:lnTo>
                  <a:lnTo>
                    <a:pt x="145823" y="19811"/>
                  </a:lnTo>
                  <a:cubicBezTo>
                    <a:pt x="145688" y="20081"/>
                    <a:pt x="145688" y="20485"/>
                    <a:pt x="146092" y="20755"/>
                  </a:cubicBezTo>
                  <a:lnTo>
                    <a:pt x="189758" y="47978"/>
                  </a:lnTo>
                  <a:lnTo>
                    <a:pt x="196496" y="65364"/>
                  </a:lnTo>
                  <a:cubicBezTo>
                    <a:pt x="196496" y="65499"/>
                    <a:pt x="196631" y="65499"/>
                    <a:pt x="196631" y="65634"/>
                  </a:cubicBezTo>
                  <a:lnTo>
                    <a:pt x="248383" y="111995"/>
                  </a:lnTo>
                  <a:lnTo>
                    <a:pt x="249057" y="112399"/>
                  </a:lnTo>
                  <a:cubicBezTo>
                    <a:pt x="269542" y="119677"/>
                    <a:pt x="288410" y="127493"/>
                    <a:pt x="289758" y="129246"/>
                  </a:cubicBezTo>
                  <a:cubicBezTo>
                    <a:pt x="290567" y="131671"/>
                    <a:pt x="296227" y="162130"/>
                    <a:pt x="298383" y="173720"/>
                  </a:cubicBezTo>
                  <a:lnTo>
                    <a:pt x="298518" y="174259"/>
                  </a:lnTo>
                  <a:cubicBezTo>
                    <a:pt x="298518" y="174394"/>
                    <a:pt x="298653" y="174529"/>
                    <a:pt x="298788" y="174663"/>
                  </a:cubicBezTo>
                  <a:lnTo>
                    <a:pt x="337602" y="206335"/>
                  </a:lnTo>
                  <a:cubicBezTo>
                    <a:pt x="337602" y="206739"/>
                    <a:pt x="337602" y="207143"/>
                    <a:pt x="337602" y="207278"/>
                  </a:cubicBezTo>
                  <a:cubicBezTo>
                    <a:pt x="337602" y="208221"/>
                    <a:pt x="338545" y="209300"/>
                    <a:pt x="339623" y="210243"/>
                  </a:cubicBezTo>
                  <a:cubicBezTo>
                    <a:pt x="340162" y="210782"/>
                    <a:pt x="340971" y="211591"/>
                    <a:pt x="340971" y="211860"/>
                  </a:cubicBezTo>
                  <a:cubicBezTo>
                    <a:pt x="340971" y="211860"/>
                    <a:pt x="340836" y="211860"/>
                    <a:pt x="340836" y="211860"/>
                  </a:cubicBezTo>
                  <a:cubicBezTo>
                    <a:pt x="340567" y="211860"/>
                    <a:pt x="340028" y="211995"/>
                    <a:pt x="339489" y="212130"/>
                  </a:cubicBezTo>
                  <a:cubicBezTo>
                    <a:pt x="336524" y="212938"/>
                    <a:pt x="332211" y="214151"/>
                    <a:pt x="331133" y="216308"/>
                  </a:cubicBezTo>
                  <a:cubicBezTo>
                    <a:pt x="329920" y="218868"/>
                    <a:pt x="325068" y="232615"/>
                    <a:pt x="324259" y="237197"/>
                  </a:cubicBezTo>
                  <a:cubicBezTo>
                    <a:pt x="323586" y="240836"/>
                    <a:pt x="318195" y="257009"/>
                    <a:pt x="313343" y="271025"/>
                  </a:cubicBezTo>
                  <a:cubicBezTo>
                    <a:pt x="311321" y="276820"/>
                    <a:pt x="312265" y="290971"/>
                    <a:pt x="312804" y="296901"/>
                  </a:cubicBezTo>
                  <a:cubicBezTo>
                    <a:pt x="312939" y="298114"/>
                    <a:pt x="312939" y="299057"/>
                    <a:pt x="312939" y="299327"/>
                  </a:cubicBezTo>
                  <a:cubicBezTo>
                    <a:pt x="312939" y="301348"/>
                    <a:pt x="314152" y="310917"/>
                    <a:pt x="314691" y="312265"/>
                  </a:cubicBezTo>
                  <a:cubicBezTo>
                    <a:pt x="314960" y="312804"/>
                    <a:pt x="315364" y="313343"/>
                    <a:pt x="315904" y="314151"/>
                  </a:cubicBezTo>
                  <a:cubicBezTo>
                    <a:pt x="316308" y="314825"/>
                    <a:pt x="316982" y="315634"/>
                    <a:pt x="317386" y="316443"/>
                  </a:cubicBezTo>
                  <a:lnTo>
                    <a:pt x="297305" y="316712"/>
                  </a:lnTo>
                  <a:lnTo>
                    <a:pt x="284232" y="310108"/>
                  </a:lnTo>
                  <a:cubicBezTo>
                    <a:pt x="284098" y="310108"/>
                    <a:pt x="284098" y="309974"/>
                    <a:pt x="283963" y="309974"/>
                  </a:cubicBezTo>
                  <a:cubicBezTo>
                    <a:pt x="283693" y="309974"/>
                    <a:pt x="283559" y="310108"/>
                    <a:pt x="283424" y="310243"/>
                  </a:cubicBezTo>
                  <a:lnTo>
                    <a:pt x="277763" y="319677"/>
                  </a:lnTo>
                  <a:cubicBezTo>
                    <a:pt x="277628" y="319812"/>
                    <a:pt x="277628" y="319947"/>
                    <a:pt x="277628" y="320081"/>
                  </a:cubicBezTo>
                  <a:lnTo>
                    <a:pt x="281537" y="343532"/>
                  </a:lnTo>
                  <a:lnTo>
                    <a:pt x="269138" y="335850"/>
                  </a:lnTo>
                  <a:cubicBezTo>
                    <a:pt x="269003" y="335850"/>
                    <a:pt x="268868" y="335715"/>
                    <a:pt x="268734" y="335715"/>
                  </a:cubicBezTo>
                  <a:cubicBezTo>
                    <a:pt x="268734" y="335715"/>
                    <a:pt x="90432" y="344879"/>
                    <a:pt x="90432" y="344879"/>
                  </a:cubicBezTo>
                  <a:lnTo>
                    <a:pt x="77493" y="327359"/>
                  </a:lnTo>
                  <a:close/>
                </a:path>
              </a:pathLst>
            </a:custGeom>
            <a:grpFill/>
            <a:ln w="12700" cap="flat">
              <a:solidFill>
                <a:schemeClr val="bg1"/>
              </a:solidFill>
              <a:prstDash val="solid"/>
              <a:miter/>
            </a:ln>
          </p:spPr>
          <p:txBody>
            <a:bodyPr rtlCol="0" anchor="ctr"/>
            <a:lstStyle/>
            <a:p>
              <a:endParaRPr lang="en-US"/>
            </a:p>
          </p:txBody>
        </p:sp>
        <p:sp>
          <p:nvSpPr>
            <p:cNvPr id="69" name="Freeform 56">
              <a:extLst>
                <a:ext uri="{FF2B5EF4-FFF2-40B4-BE49-F238E27FC236}">
                  <a16:creationId xmlns:a16="http://schemas.microsoft.com/office/drawing/2014/main" id="{14E8841A-0E23-CC45-16D4-E2284E46E47C}"/>
                </a:ext>
              </a:extLst>
            </p:cNvPr>
            <p:cNvSpPr/>
            <p:nvPr/>
          </p:nvSpPr>
          <p:spPr>
            <a:xfrm>
              <a:off x="8500169" y="3116698"/>
              <a:ext cx="235445" cy="385445"/>
            </a:xfrm>
            <a:custGeom>
              <a:avLst/>
              <a:gdLst>
                <a:gd name="connsiteX0" fmla="*/ 58356 w 235445"/>
                <a:gd name="connsiteY0" fmla="*/ 385445 h 385445"/>
                <a:gd name="connsiteX1" fmla="*/ 54313 w 235445"/>
                <a:gd name="connsiteY1" fmla="*/ 377898 h 385445"/>
                <a:gd name="connsiteX2" fmla="*/ 49731 w 235445"/>
                <a:gd name="connsiteY2" fmla="*/ 369542 h 385445"/>
                <a:gd name="connsiteX3" fmla="*/ 46361 w 235445"/>
                <a:gd name="connsiteY3" fmla="*/ 361052 h 385445"/>
                <a:gd name="connsiteX4" fmla="*/ 40836 w 235445"/>
                <a:gd name="connsiteY4" fmla="*/ 349731 h 385445"/>
                <a:gd name="connsiteX5" fmla="*/ 40027 w 235445"/>
                <a:gd name="connsiteY5" fmla="*/ 350135 h 385445"/>
                <a:gd name="connsiteX6" fmla="*/ 30728 w 235445"/>
                <a:gd name="connsiteY6" fmla="*/ 371160 h 385445"/>
                <a:gd name="connsiteX7" fmla="*/ 29245 w 235445"/>
                <a:gd name="connsiteY7" fmla="*/ 378842 h 385445"/>
                <a:gd name="connsiteX8" fmla="*/ 29245 w 235445"/>
                <a:gd name="connsiteY8" fmla="*/ 378842 h 385445"/>
                <a:gd name="connsiteX9" fmla="*/ 23720 w 235445"/>
                <a:gd name="connsiteY9" fmla="*/ 376955 h 385445"/>
                <a:gd name="connsiteX10" fmla="*/ 20216 w 235445"/>
                <a:gd name="connsiteY10" fmla="*/ 375742 h 385445"/>
                <a:gd name="connsiteX11" fmla="*/ 18059 w 235445"/>
                <a:gd name="connsiteY11" fmla="*/ 379246 h 385445"/>
                <a:gd name="connsiteX12" fmla="*/ 17925 w 235445"/>
                <a:gd name="connsiteY12" fmla="*/ 379785 h 385445"/>
                <a:gd name="connsiteX13" fmla="*/ 0 w 235445"/>
                <a:gd name="connsiteY13" fmla="*/ 251213 h 385445"/>
                <a:gd name="connsiteX14" fmla="*/ 1483 w 235445"/>
                <a:gd name="connsiteY14" fmla="*/ 15229 h 385445"/>
                <a:gd name="connsiteX15" fmla="*/ 158087 w 235445"/>
                <a:gd name="connsiteY15" fmla="*/ 0 h 385445"/>
                <a:gd name="connsiteX16" fmla="*/ 212804 w 235445"/>
                <a:gd name="connsiteY16" fmla="*/ 188410 h 385445"/>
                <a:gd name="connsiteX17" fmla="*/ 213073 w 235445"/>
                <a:gd name="connsiteY17" fmla="*/ 188814 h 385445"/>
                <a:gd name="connsiteX18" fmla="*/ 229785 w 235445"/>
                <a:gd name="connsiteY18" fmla="*/ 198518 h 385445"/>
                <a:gd name="connsiteX19" fmla="*/ 221160 w 235445"/>
                <a:gd name="connsiteY19" fmla="*/ 209030 h 385445"/>
                <a:gd name="connsiteX20" fmla="*/ 221025 w 235445"/>
                <a:gd name="connsiteY20" fmla="*/ 209569 h 385445"/>
                <a:gd name="connsiteX21" fmla="*/ 221294 w 235445"/>
                <a:gd name="connsiteY21" fmla="*/ 209973 h 385445"/>
                <a:gd name="connsiteX22" fmla="*/ 233828 w 235445"/>
                <a:gd name="connsiteY22" fmla="*/ 219542 h 385445"/>
                <a:gd name="connsiteX23" fmla="*/ 223316 w 235445"/>
                <a:gd name="connsiteY23" fmla="*/ 237736 h 385445"/>
                <a:gd name="connsiteX24" fmla="*/ 223181 w 235445"/>
                <a:gd name="connsiteY24" fmla="*/ 238141 h 385445"/>
                <a:gd name="connsiteX25" fmla="*/ 235445 w 235445"/>
                <a:gd name="connsiteY25" fmla="*/ 310647 h 385445"/>
                <a:gd name="connsiteX26" fmla="*/ 70351 w 235445"/>
                <a:gd name="connsiteY26" fmla="*/ 328168 h 385445"/>
                <a:gd name="connsiteX27" fmla="*/ 69946 w 235445"/>
                <a:gd name="connsiteY27" fmla="*/ 328437 h 385445"/>
                <a:gd name="connsiteX28" fmla="*/ 69811 w 235445"/>
                <a:gd name="connsiteY28" fmla="*/ 328976 h 385445"/>
                <a:gd name="connsiteX29" fmla="*/ 76820 w 235445"/>
                <a:gd name="connsiteY29" fmla="*/ 377359 h 385445"/>
                <a:gd name="connsiteX30" fmla="*/ 74528 w 235445"/>
                <a:gd name="connsiteY30" fmla="*/ 380324 h 385445"/>
                <a:gd name="connsiteX31" fmla="*/ 72237 w 235445"/>
                <a:gd name="connsiteY31" fmla="*/ 383424 h 385445"/>
                <a:gd name="connsiteX32" fmla="*/ 58356 w 235445"/>
                <a:gd name="connsiteY32" fmla="*/ 385445 h 385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35445" h="385445">
                  <a:moveTo>
                    <a:pt x="58356" y="385445"/>
                  </a:moveTo>
                  <a:cubicBezTo>
                    <a:pt x="57682" y="384906"/>
                    <a:pt x="55661" y="380863"/>
                    <a:pt x="54313" y="377898"/>
                  </a:cubicBezTo>
                  <a:cubicBezTo>
                    <a:pt x="52561" y="374125"/>
                    <a:pt x="50809" y="370621"/>
                    <a:pt x="49731" y="369542"/>
                  </a:cubicBezTo>
                  <a:cubicBezTo>
                    <a:pt x="48922" y="368734"/>
                    <a:pt x="47574" y="364691"/>
                    <a:pt x="46361" y="361052"/>
                  </a:cubicBezTo>
                  <a:cubicBezTo>
                    <a:pt x="43801" y="353235"/>
                    <a:pt x="42453" y="349731"/>
                    <a:pt x="40836" y="349731"/>
                  </a:cubicBezTo>
                  <a:cubicBezTo>
                    <a:pt x="40566" y="349731"/>
                    <a:pt x="40297" y="349731"/>
                    <a:pt x="40027" y="350135"/>
                  </a:cubicBezTo>
                  <a:cubicBezTo>
                    <a:pt x="37736" y="352426"/>
                    <a:pt x="30728" y="368195"/>
                    <a:pt x="30728" y="371160"/>
                  </a:cubicBezTo>
                  <a:cubicBezTo>
                    <a:pt x="30728" y="374799"/>
                    <a:pt x="29919" y="378572"/>
                    <a:pt x="29245" y="378842"/>
                  </a:cubicBezTo>
                  <a:cubicBezTo>
                    <a:pt x="29245" y="378842"/>
                    <a:pt x="29245" y="378842"/>
                    <a:pt x="29245" y="378842"/>
                  </a:cubicBezTo>
                  <a:cubicBezTo>
                    <a:pt x="28167" y="378842"/>
                    <a:pt x="25607" y="377763"/>
                    <a:pt x="23720" y="376955"/>
                  </a:cubicBezTo>
                  <a:cubicBezTo>
                    <a:pt x="21563" y="376011"/>
                    <a:pt x="20755" y="375742"/>
                    <a:pt x="20216" y="375742"/>
                  </a:cubicBezTo>
                  <a:cubicBezTo>
                    <a:pt x="19272" y="375742"/>
                    <a:pt x="18868" y="376955"/>
                    <a:pt x="18059" y="379246"/>
                  </a:cubicBezTo>
                  <a:cubicBezTo>
                    <a:pt x="18059" y="379381"/>
                    <a:pt x="17925" y="379516"/>
                    <a:pt x="17925" y="379785"/>
                  </a:cubicBezTo>
                  <a:lnTo>
                    <a:pt x="0" y="251213"/>
                  </a:lnTo>
                  <a:lnTo>
                    <a:pt x="1483" y="15229"/>
                  </a:lnTo>
                  <a:lnTo>
                    <a:pt x="158087" y="0"/>
                  </a:lnTo>
                  <a:lnTo>
                    <a:pt x="212804" y="188410"/>
                  </a:lnTo>
                  <a:cubicBezTo>
                    <a:pt x="212804" y="188545"/>
                    <a:pt x="212938" y="188680"/>
                    <a:pt x="213073" y="188814"/>
                  </a:cubicBezTo>
                  <a:lnTo>
                    <a:pt x="229785" y="198518"/>
                  </a:lnTo>
                  <a:lnTo>
                    <a:pt x="221160" y="209030"/>
                  </a:lnTo>
                  <a:cubicBezTo>
                    <a:pt x="221025" y="209165"/>
                    <a:pt x="221025" y="209300"/>
                    <a:pt x="221025" y="209569"/>
                  </a:cubicBezTo>
                  <a:cubicBezTo>
                    <a:pt x="221025" y="209704"/>
                    <a:pt x="221160" y="209973"/>
                    <a:pt x="221294" y="209973"/>
                  </a:cubicBezTo>
                  <a:lnTo>
                    <a:pt x="233828" y="219542"/>
                  </a:lnTo>
                  <a:lnTo>
                    <a:pt x="223316" y="237736"/>
                  </a:lnTo>
                  <a:cubicBezTo>
                    <a:pt x="223181" y="237871"/>
                    <a:pt x="223181" y="238006"/>
                    <a:pt x="223181" y="238141"/>
                  </a:cubicBezTo>
                  <a:lnTo>
                    <a:pt x="235445" y="310647"/>
                  </a:lnTo>
                  <a:lnTo>
                    <a:pt x="70351" y="328168"/>
                  </a:lnTo>
                  <a:cubicBezTo>
                    <a:pt x="70216" y="328168"/>
                    <a:pt x="69946" y="328303"/>
                    <a:pt x="69946" y="328437"/>
                  </a:cubicBezTo>
                  <a:cubicBezTo>
                    <a:pt x="69811" y="328572"/>
                    <a:pt x="69811" y="328707"/>
                    <a:pt x="69811" y="328976"/>
                  </a:cubicBezTo>
                  <a:lnTo>
                    <a:pt x="76820" y="377359"/>
                  </a:lnTo>
                  <a:cubicBezTo>
                    <a:pt x="75876" y="377898"/>
                    <a:pt x="75202" y="379111"/>
                    <a:pt x="74528" y="380324"/>
                  </a:cubicBezTo>
                  <a:cubicBezTo>
                    <a:pt x="73855" y="381672"/>
                    <a:pt x="73181" y="382885"/>
                    <a:pt x="72237" y="383424"/>
                  </a:cubicBezTo>
                  <a:cubicBezTo>
                    <a:pt x="70081" y="384502"/>
                    <a:pt x="60108" y="385311"/>
                    <a:pt x="58356" y="385445"/>
                  </a:cubicBezTo>
                  <a:close/>
                </a:path>
              </a:pathLst>
            </a:custGeom>
            <a:grpFill/>
            <a:ln w="12700" cap="flat">
              <a:solidFill>
                <a:schemeClr val="bg1"/>
              </a:solidFill>
              <a:prstDash val="solid"/>
              <a:miter/>
            </a:ln>
          </p:spPr>
          <p:txBody>
            <a:bodyPr rtlCol="0" anchor="ctr"/>
            <a:lstStyle/>
            <a:p>
              <a:endParaRPr lang="en-US"/>
            </a:p>
          </p:txBody>
        </p:sp>
        <p:sp>
          <p:nvSpPr>
            <p:cNvPr id="70" name="Freeform 57">
              <a:extLst>
                <a:ext uri="{FF2B5EF4-FFF2-40B4-BE49-F238E27FC236}">
                  <a16:creationId xmlns:a16="http://schemas.microsoft.com/office/drawing/2014/main" id="{BE4608B4-2295-B651-FC53-6086AE946DBA}"/>
                </a:ext>
              </a:extLst>
            </p:cNvPr>
            <p:cNvSpPr/>
            <p:nvPr/>
          </p:nvSpPr>
          <p:spPr>
            <a:xfrm>
              <a:off x="8298013" y="3132197"/>
              <a:ext cx="216038" cy="385984"/>
            </a:xfrm>
            <a:custGeom>
              <a:avLst/>
              <a:gdLst>
                <a:gd name="connsiteX0" fmla="*/ 143262 w 216038"/>
                <a:gd name="connsiteY0" fmla="*/ 385984 h 385984"/>
                <a:gd name="connsiteX1" fmla="*/ 120755 w 216038"/>
                <a:gd name="connsiteY1" fmla="*/ 359300 h 385984"/>
                <a:gd name="connsiteX2" fmla="*/ 122103 w 216038"/>
                <a:gd name="connsiteY2" fmla="*/ 342319 h 385984"/>
                <a:gd name="connsiteX3" fmla="*/ 122507 w 216038"/>
                <a:gd name="connsiteY3" fmla="*/ 324125 h 385984"/>
                <a:gd name="connsiteX4" fmla="*/ 115095 w 216038"/>
                <a:gd name="connsiteY4" fmla="*/ 323316 h 385984"/>
                <a:gd name="connsiteX5" fmla="*/ 0 w 216038"/>
                <a:gd name="connsiteY5" fmla="*/ 328437 h 385984"/>
                <a:gd name="connsiteX6" fmla="*/ 20216 w 216038"/>
                <a:gd name="connsiteY6" fmla="*/ 250674 h 385984"/>
                <a:gd name="connsiteX7" fmla="*/ 33962 w 216038"/>
                <a:gd name="connsiteY7" fmla="*/ 239354 h 385984"/>
                <a:gd name="connsiteX8" fmla="*/ 34232 w 216038"/>
                <a:gd name="connsiteY8" fmla="*/ 239219 h 385984"/>
                <a:gd name="connsiteX9" fmla="*/ 40701 w 216038"/>
                <a:gd name="connsiteY9" fmla="*/ 234098 h 385984"/>
                <a:gd name="connsiteX10" fmla="*/ 27089 w 216038"/>
                <a:gd name="connsiteY10" fmla="*/ 192723 h 385984"/>
                <a:gd name="connsiteX11" fmla="*/ 19811 w 216038"/>
                <a:gd name="connsiteY11" fmla="*/ 174663 h 385984"/>
                <a:gd name="connsiteX12" fmla="*/ 10377 w 216038"/>
                <a:gd name="connsiteY12" fmla="*/ 129515 h 385984"/>
                <a:gd name="connsiteX13" fmla="*/ 21429 w 216038"/>
                <a:gd name="connsiteY13" fmla="*/ 115364 h 385984"/>
                <a:gd name="connsiteX14" fmla="*/ 34906 w 216038"/>
                <a:gd name="connsiteY14" fmla="*/ 70216 h 385984"/>
                <a:gd name="connsiteX15" fmla="*/ 52561 w 216038"/>
                <a:gd name="connsiteY15" fmla="*/ 57547 h 385984"/>
                <a:gd name="connsiteX16" fmla="*/ 55661 w 216038"/>
                <a:gd name="connsiteY16" fmla="*/ 32345 h 385984"/>
                <a:gd name="connsiteX17" fmla="*/ 75741 w 216038"/>
                <a:gd name="connsiteY17" fmla="*/ 11995 h 385984"/>
                <a:gd name="connsiteX18" fmla="*/ 199192 w 216038"/>
                <a:gd name="connsiteY18" fmla="*/ 0 h 385984"/>
                <a:gd name="connsiteX19" fmla="*/ 197709 w 216038"/>
                <a:gd name="connsiteY19" fmla="*/ 235849 h 385984"/>
                <a:gd name="connsiteX20" fmla="*/ 216038 w 216038"/>
                <a:gd name="connsiteY20" fmla="*/ 367656 h 385984"/>
                <a:gd name="connsiteX21" fmla="*/ 213612 w 216038"/>
                <a:gd name="connsiteY21" fmla="*/ 368060 h 385984"/>
                <a:gd name="connsiteX22" fmla="*/ 211995 w 216038"/>
                <a:gd name="connsiteY22" fmla="*/ 367790 h 385984"/>
                <a:gd name="connsiteX23" fmla="*/ 208356 w 216038"/>
                <a:gd name="connsiteY23" fmla="*/ 365769 h 385984"/>
                <a:gd name="connsiteX24" fmla="*/ 202831 w 216038"/>
                <a:gd name="connsiteY24" fmla="*/ 363208 h 385984"/>
                <a:gd name="connsiteX25" fmla="*/ 201348 w 216038"/>
                <a:gd name="connsiteY25" fmla="*/ 363747 h 385984"/>
                <a:gd name="connsiteX26" fmla="*/ 179650 w 216038"/>
                <a:gd name="connsiteY26" fmla="*/ 369947 h 385984"/>
                <a:gd name="connsiteX27" fmla="*/ 143801 w 216038"/>
                <a:gd name="connsiteY27" fmla="*/ 385580 h 385984"/>
                <a:gd name="connsiteX28" fmla="*/ 143262 w 216038"/>
                <a:gd name="connsiteY28" fmla="*/ 385984 h 38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6038" h="385984">
                  <a:moveTo>
                    <a:pt x="143262" y="385984"/>
                  </a:moveTo>
                  <a:cubicBezTo>
                    <a:pt x="140162" y="382346"/>
                    <a:pt x="123720" y="362534"/>
                    <a:pt x="120755" y="359300"/>
                  </a:cubicBezTo>
                  <a:cubicBezTo>
                    <a:pt x="120485" y="357278"/>
                    <a:pt x="121429" y="347979"/>
                    <a:pt x="122103" y="342319"/>
                  </a:cubicBezTo>
                  <a:cubicBezTo>
                    <a:pt x="123720" y="327629"/>
                    <a:pt x="123855" y="325472"/>
                    <a:pt x="122507" y="324125"/>
                  </a:cubicBezTo>
                  <a:cubicBezTo>
                    <a:pt x="122103" y="323720"/>
                    <a:pt x="121698" y="323316"/>
                    <a:pt x="115095" y="323316"/>
                  </a:cubicBezTo>
                  <a:cubicBezTo>
                    <a:pt x="100674" y="323316"/>
                    <a:pt x="61995" y="325068"/>
                    <a:pt x="0" y="328437"/>
                  </a:cubicBezTo>
                  <a:cubicBezTo>
                    <a:pt x="5121" y="309569"/>
                    <a:pt x="20216" y="252965"/>
                    <a:pt x="20216" y="250674"/>
                  </a:cubicBezTo>
                  <a:cubicBezTo>
                    <a:pt x="20755" y="249461"/>
                    <a:pt x="30054" y="242453"/>
                    <a:pt x="33962" y="239354"/>
                  </a:cubicBezTo>
                  <a:lnTo>
                    <a:pt x="34232" y="239219"/>
                  </a:lnTo>
                  <a:cubicBezTo>
                    <a:pt x="37332" y="236928"/>
                    <a:pt x="39757" y="235041"/>
                    <a:pt x="40701" y="234098"/>
                  </a:cubicBezTo>
                  <a:cubicBezTo>
                    <a:pt x="42857" y="231941"/>
                    <a:pt x="41510" y="226820"/>
                    <a:pt x="27089" y="192723"/>
                  </a:cubicBezTo>
                  <a:cubicBezTo>
                    <a:pt x="23855" y="185176"/>
                    <a:pt x="19946" y="175742"/>
                    <a:pt x="19811" y="174663"/>
                  </a:cubicBezTo>
                  <a:cubicBezTo>
                    <a:pt x="19811" y="171968"/>
                    <a:pt x="13208" y="142453"/>
                    <a:pt x="10377" y="129515"/>
                  </a:cubicBezTo>
                  <a:cubicBezTo>
                    <a:pt x="14690" y="125742"/>
                    <a:pt x="21429" y="119138"/>
                    <a:pt x="21429" y="115364"/>
                  </a:cubicBezTo>
                  <a:cubicBezTo>
                    <a:pt x="21429" y="113343"/>
                    <a:pt x="28302" y="90836"/>
                    <a:pt x="34906" y="70216"/>
                  </a:cubicBezTo>
                  <a:cubicBezTo>
                    <a:pt x="39892" y="66847"/>
                    <a:pt x="51078" y="59030"/>
                    <a:pt x="52561" y="57547"/>
                  </a:cubicBezTo>
                  <a:cubicBezTo>
                    <a:pt x="53504" y="56604"/>
                    <a:pt x="54717" y="53100"/>
                    <a:pt x="55661" y="32345"/>
                  </a:cubicBezTo>
                  <a:lnTo>
                    <a:pt x="75741" y="11995"/>
                  </a:lnTo>
                  <a:lnTo>
                    <a:pt x="199192" y="0"/>
                  </a:lnTo>
                  <a:lnTo>
                    <a:pt x="197709" y="235849"/>
                  </a:lnTo>
                  <a:lnTo>
                    <a:pt x="216038" y="367656"/>
                  </a:lnTo>
                  <a:cubicBezTo>
                    <a:pt x="215230" y="367790"/>
                    <a:pt x="214421" y="368060"/>
                    <a:pt x="213612" y="368060"/>
                  </a:cubicBezTo>
                  <a:cubicBezTo>
                    <a:pt x="213073" y="368060"/>
                    <a:pt x="212534" y="367925"/>
                    <a:pt x="211995" y="367790"/>
                  </a:cubicBezTo>
                  <a:cubicBezTo>
                    <a:pt x="211052" y="367521"/>
                    <a:pt x="209704" y="366577"/>
                    <a:pt x="208356" y="365769"/>
                  </a:cubicBezTo>
                  <a:cubicBezTo>
                    <a:pt x="206335" y="364556"/>
                    <a:pt x="204313" y="363208"/>
                    <a:pt x="202831" y="363208"/>
                  </a:cubicBezTo>
                  <a:cubicBezTo>
                    <a:pt x="202157" y="363208"/>
                    <a:pt x="201752" y="363343"/>
                    <a:pt x="201348" y="363747"/>
                  </a:cubicBezTo>
                  <a:cubicBezTo>
                    <a:pt x="199596" y="365499"/>
                    <a:pt x="184636" y="368869"/>
                    <a:pt x="179650" y="369947"/>
                  </a:cubicBezTo>
                  <a:cubicBezTo>
                    <a:pt x="173316" y="371429"/>
                    <a:pt x="145283" y="384233"/>
                    <a:pt x="143801" y="385580"/>
                  </a:cubicBezTo>
                  <a:cubicBezTo>
                    <a:pt x="143666" y="385580"/>
                    <a:pt x="143396" y="385850"/>
                    <a:pt x="143262" y="385984"/>
                  </a:cubicBezTo>
                  <a:close/>
                </a:path>
              </a:pathLst>
            </a:custGeom>
            <a:grpFill/>
            <a:ln w="12700" cap="flat">
              <a:solidFill>
                <a:schemeClr val="bg1"/>
              </a:solidFill>
              <a:prstDash val="solid"/>
              <a:miter/>
            </a:ln>
          </p:spPr>
          <p:txBody>
            <a:bodyPr rtlCol="0" anchor="ctr"/>
            <a:lstStyle/>
            <a:p>
              <a:endParaRPr lang="en-US"/>
            </a:p>
          </p:txBody>
        </p:sp>
        <p:sp>
          <p:nvSpPr>
            <p:cNvPr id="71" name="Freeform 58">
              <a:extLst>
                <a:ext uri="{FF2B5EF4-FFF2-40B4-BE49-F238E27FC236}">
                  <a16:creationId xmlns:a16="http://schemas.microsoft.com/office/drawing/2014/main" id="{0DE7198F-29A1-86D9-5CDD-252E2FB780D0}"/>
                </a:ext>
              </a:extLst>
            </p:cNvPr>
            <p:cNvSpPr/>
            <p:nvPr/>
          </p:nvSpPr>
          <p:spPr>
            <a:xfrm>
              <a:off x="8814051" y="3071281"/>
              <a:ext cx="317520" cy="230997"/>
            </a:xfrm>
            <a:custGeom>
              <a:avLst/>
              <a:gdLst>
                <a:gd name="connsiteX0" fmla="*/ 151213 w 317520"/>
                <a:gd name="connsiteY0" fmla="*/ 201618 h 230997"/>
                <a:gd name="connsiteX1" fmla="*/ 142453 w 317520"/>
                <a:gd name="connsiteY1" fmla="*/ 157143 h 230997"/>
                <a:gd name="connsiteX2" fmla="*/ 99461 w 317520"/>
                <a:gd name="connsiteY2" fmla="*/ 137871 h 230997"/>
                <a:gd name="connsiteX3" fmla="*/ 48787 w 317520"/>
                <a:gd name="connsiteY3" fmla="*/ 92453 h 230997"/>
                <a:gd name="connsiteX4" fmla="*/ 41914 w 317520"/>
                <a:gd name="connsiteY4" fmla="*/ 74798 h 230997"/>
                <a:gd name="connsiteX5" fmla="*/ 41644 w 317520"/>
                <a:gd name="connsiteY5" fmla="*/ 74528 h 230997"/>
                <a:gd name="connsiteX6" fmla="*/ 0 w 317520"/>
                <a:gd name="connsiteY6" fmla="*/ 48518 h 230997"/>
                <a:gd name="connsiteX7" fmla="*/ 11860 w 317520"/>
                <a:gd name="connsiteY7" fmla="*/ 28302 h 230997"/>
                <a:gd name="connsiteX8" fmla="*/ 47709 w 317520"/>
                <a:gd name="connsiteY8" fmla="*/ 7547 h 230997"/>
                <a:gd name="connsiteX9" fmla="*/ 147035 w 317520"/>
                <a:gd name="connsiteY9" fmla="*/ 0 h 230997"/>
                <a:gd name="connsiteX10" fmla="*/ 160782 w 317520"/>
                <a:gd name="connsiteY10" fmla="*/ 9703 h 230997"/>
                <a:gd name="connsiteX11" fmla="*/ 160782 w 317520"/>
                <a:gd name="connsiteY11" fmla="*/ 22642 h 230997"/>
                <a:gd name="connsiteX12" fmla="*/ 161051 w 317520"/>
                <a:gd name="connsiteY12" fmla="*/ 23181 h 230997"/>
                <a:gd name="connsiteX13" fmla="*/ 161456 w 317520"/>
                <a:gd name="connsiteY13" fmla="*/ 23315 h 230997"/>
                <a:gd name="connsiteX14" fmla="*/ 161590 w 317520"/>
                <a:gd name="connsiteY14" fmla="*/ 23315 h 230997"/>
                <a:gd name="connsiteX15" fmla="*/ 231671 w 317520"/>
                <a:gd name="connsiteY15" fmla="*/ 10916 h 230997"/>
                <a:gd name="connsiteX16" fmla="*/ 317521 w 317520"/>
                <a:gd name="connsiteY16" fmla="*/ 68733 h 230997"/>
                <a:gd name="connsiteX17" fmla="*/ 289892 w 317520"/>
                <a:gd name="connsiteY17" fmla="*/ 87062 h 230997"/>
                <a:gd name="connsiteX18" fmla="*/ 281537 w 317520"/>
                <a:gd name="connsiteY18" fmla="*/ 126415 h 230997"/>
                <a:gd name="connsiteX19" fmla="*/ 273989 w 317520"/>
                <a:gd name="connsiteY19" fmla="*/ 132884 h 230997"/>
                <a:gd name="connsiteX20" fmla="*/ 266712 w 317520"/>
                <a:gd name="connsiteY20" fmla="*/ 138814 h 230997"/>
                <a:gd name="connsiteX21" fmla="*/ 261186 w 317520"/>
                <a:gd name="connsiteY21" fmla="*/ 149596 h 230997"/>
                <a:gd name="connsiteX22" fmla="*/ 256874 w 317520"/>
                <a:gd name="connsiteY22" fmla="*/ 157952 h 230997"/>
                <a:gd name="connsiteX23" fmla="*/ 217925 w 317520"/>
                <a:gd name="connsiteY23" fmla="*/ 191240 h 230997"/>
                <a:gd name="connsiteX24" fmla="*/ 208086 w 317520"/>
                <a:gd name="connsiteY24" fmla="*/ 194205 h 230997"/>
                <a:gd name="connsiteX25" fmla="*/ 202831 w 317520"/>
                <a:gd name="connsiteY25" fmla="*/ 209300 h 230997"/>
                <a:gd name="connsiteX26" fmla="*/ 194474 w 317520"/>
                <a:gd name="connsiteY26" fmla="*/ 210917 h 230997"/>
                <a:gd name="connsiteX27" fmla="*/ 193262 w 317520"/>
                <a:gd name="connsiteY27" fmla="*/ 211456 h 230997"/>
                <a:gd name="connsiteX28" fmla="*/ 192588 w 317520"/>
                <a:gd name="connsiteY28" fmla="*/ 216577 h 230997"/>
                <a:gd name="connsiteX29" fmla="*/ 192588 w 317520"/>
                <a:gd name="connsiteY29" fmla="*/ 217251 h 230997"/>
                <a:gd name="connsiteX30" fmla="*/ 192992 w 317520"/>
                <a:gd name="connsiteY30" fmla="*/ 218060 h 230997"/>
                <a:gd name="connsiteX31" fmla="*/ 193666 w 317520"/>
                <a:gd name="connsiteY31" fmla="*/ 218329 h 230997"/>
                <a:gd name="connsiteX32" fmla="*/ 194474 w 317520"/>
                <a:gd name="connsiteY32" fmla="*/ 218194 h 230997"/>
                <a:gd name="connsiteX33" fmla="*/ 195148 w 317520"/>
                <a:gd name="connsiteY33" fmla="*/ 218060 h 230997"/>
                <a:gd name="connsiteX34" fmla="*/ 196631 w 317520"/>
                <a:gd name="connsiteY34" fmla="*/ 221564 h 230997"/>
                <a:gd name="connsiteX35" fmla="*/ 193262 w 317520"/>
                <a:gd name="connsiteY35" fmla="*/ 223720 h 230997"/>
                <a:gd name="connsiteX36" fmla="*/ 188680 w 317520"/>
                <a:gd name="connsiteY36" fmla="*/ 226685 h 230997"/>
                <a:gd name="connsiteX37" fmla="*/ 187062 w 317520"/>
                <a:gd name="connsiteY37" fmla="*/ 230998 h 230997"/>
                <a:gd name="connsiteX38" fmla="*/ 151213 w 317520"/>
                <a:gd name="connsiteY38" fmla="*/ 201618 h 2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17520" h="230997">
                  <a:moveTo>
                    <a:pt x="151213" y="201618"/>
                  </a:moveTo>
                  <a:cubicBezTo>
                    <a:pt x="150539" y="197844"/>
                    <a:pt x="143666" y="160647"/>
                    <a:pt x="142453" y="157143"/>
                  </a:cubicBezTo>
                  <a:cubicBezTo>
                    <a:pt x="142049" y="156065"/>
                    <a:pt x="140970" y="152696"/>
                    <a:pt x="99461" y="137871"/>
                  </a:cubicBezTo>
                  <a:lnTo>
                    <a:pt x="48787" y="92453"/>
                  </a:lnTo>
                  <a:lnTo>
                    <a:pt x="41914" y="74798"/>
                  </a:lnTo>
                  <a:cubicBezTo>
                    <a:pt x="41914" y="74663"/>
                    <a:pt x="41779" y="74528"/>
                    <a:pt x="41644" y="74528"/>
                  </a:cubicBezTo>
                  <a:lnTo>
                    <a:pt x="0" y="48518"/>
                  </a:lnTo>
                  <a:lnTo>
                    <a:pt x="11860" y="28302"/>
                  </a:lnTo>
                  <a:lnTo>
                    <a:pt x="47709" y="7547"/>
                  </a:lnTo>
                  <a:lnTo>
                    <a:pt x="147035" y="0"/>
                  </a:lnTo>
                  <a:lnTo>
                    <a:pt x="160782" y="9703"/>
                  </a:lnTo>
                  <a:lnTo>
                    <a:pt x="160782" y="22642"/>
                  </a:lnTo>
                  <a:cubicBezTo>
                    <a:pt x="160782" y="22776"/>
                    <a:pt x="160917" y="23046"/>
                    <a:pt x="161051" y="23181"/>
                  </a:cubicBezTo>
                  <a:cubicBezTo>
                    <a:pt x="161186" y="23315"/>
                    <a:pt x="161321" y="23315"/>
                    <a:pt x="161456" y="23315"/>
                  </a:cubicBezTo>
                  <a:cubicBezTo>
                    <a:pt x="161456" y="23315"/>
                    <a:pt x="161590" y="23315"/>
                    <a:pt x="161590" y="23315"/>
                  </a:cubicBezTo>
                  <a:lnTo>
                    <a:pt x="231671" y="10916"/>
                  </a:lnTo>
                  <a:lnTo>
                    <a:pt x="317521" y="68733"/>
                  </a:lnTo>
                  <a:cubicBezTo>
                    <a:pt x="306469" y="74124"/>
                    <a:pt x="294340" y="82480"/>
                    <a:pt x="289892" y="87062"/>
                  </a:cubicBezTo>
                  <a:cubicBezTo>
                    <a:pt x="282480" y="94475"/>
                    <a:pt x="281537" y="126146"/>
                    <a:pt x="281537" y="126415"/>
                  </a:cubicBezTo>
                  <a:cubicBezTo>
                    <a:pt x="281402" y="127224"/>
                    <a:pt x="277089" y="130593"/>
                    <a:pt x="273989" y="132884"/>
                  </a:cubicBezTo>
                  <a:cubicBezTo>
                    <a:pt x="271159" y="135041"/>
                    <a:pt x="268329" y="137197"/>
                    <a:pt x="266712" y="138814"/>
                  </a:cubicBezTo>
                  <a:cubicBezTo>
                    <a:pt x="264690" y="140836"/>
                    <a:pt x="262938" y="145283"/>
                    <a:pt x="261186" y="149596"/>
                  </a:cubicBezTo>
                  <a:cubicBezTo>
                    <a:pt x="259838" y="153100"/>
                    <a:pt x="258087" y="157547"/>
                    <a:pt x="256874" y="157952"/>
                  </a:cubicBezTo>
                  <a:cubicBezTo>
                    <a:pt x="253774" y="159030"/>
                    <a:pt x="218329" y="190971"/>
                    <a:pt x="217925" y="191240"/>
                  </a:cubicBezTo>
                  <a:cubicBezTo>
                    <a:pt x="217251" y="191914"/>
                    <a:pt x="209299" y="194205"/>
                    <a:pt x="208086" y="194205"/>
                  </a:cubicBezTo>
                  <a:cubicBezTo>
                    <a:pt x="206065" y="194205"/>
                    <a:pt x="203235" y="207413"/>
                    <a:pt x="202831" y="209300"/>
                  </a:cubicBezTo>
                  <a:cubicBezTo>
                    <a:pt x="201887" y="209973"/>
                    <a:pt x="196227" y="210917"/>
                    <a:pt x="194474" y="210917"/>
                  </a:cubicBezTo>
                  <a:cubicBezTo>
                    <a:pt x="194070" y="210917"/>
                    <a:pt x="193666" y="211052"/>
                    <a:pt x="193262" y="211456"/>
                  </a:cubicBezTo>
                  <a:cubicBezTo>
                    <a:pt x="192318" y="212399"/>
                    <a:pt x="192453" y="214556"/>
                    <a:pt x="192588" y="216577"/>
                  </a:cubicBezTo>
                  <a:cubicBezTo>
                    <a:pt x="192588" y="216847"/>
                    <a:pt x="192588" y="217116"/>
                    <a:pt x="192588" y="217251"/>
                  </a:cubicBezTo>
                  <a:cubicBezTo>
                    <a:pt x="192588" y="217655"/>
                    <a:pt x="192723" y="217925"/>
                    <a:pt x="192992" y="218060"/>
                  </a:cubicBezTo>
                  <a:cubicBezTo>
                    <a:pt x="193127" y="218194"/>
                    <a:pt x="193397" y="218329"/>
                    <a:pt x="193666" y="218329"/>
                  </a:cubicBezTo>
                  <a:cubicBezTo>
                    <a:pt x="193935" y="218329"/>
                    <a:pt x="194205" y="218329"/>
                    <a:pt x="194474" y="218194"/>
                  </a:cubicBezTo>
                  <a:cubicBezTo>
                    <a:pt x="194744" y="218194"/>
                    <a:pt x="195014" y="218060"/>
                    <a:pt x="195148" y="218060"/>
                  </a:cubicBezTo>
                  <a:cubicBezTo>
                    <a:pt x="195957" y="218734"/>
                    <a:pt x="197170" y="221025"/>
                    <a:pt x="196631" y="221564"/>
                  </a:cubicBezTo>
                  <a:cubicBezTo>
                    <a:pt x="196227" y="221968"/>
                    <a:pt x="194609" y="222911"/>
                    <a:pt x="193262" y="223720"/>
                  </a:cubicBezTo>
                  <a:cubicBezTo>
                    <a:pt x="191375" y="224798"/>
                    <a:pt x="189353" y="225876"/>
                    <a:pt x="188680" y="226685"/>
                  </a:cubicBezTo>
                  <a:cubicBezTo>
                    <a:pt x="188140" y="227224"/>
                    <a:pt x="187466" y="228706"/>
                    <a:pt x="187062" y="230998"/>
                  </a:cubicBezTo>
                  <a:lnTo>
                    <a:pt x="151213" y="201618"/>
                  </a:lnTo>
                  <a:close/>
                </a:path>
              </a:pathLst>
            </a:custGeom>
            <a:grpFill/>
            <a:ln w="12700" cap="flat">
              <a:solidFill>
                <a:schemeClr val="bg1"/>
              </a:solidFill>
              <a:prstDash val="solid"/>
              <a:miter/>
            </a:ln>
          </p:spPr>
          <p:txBody>
            <a:bodyPr rtlCol="0" anchor="ctr"/>
            <a:lstStyle/>
            <a:p>
              <a:endParaRPr lang="en-US"/>
            </a:p>
          </p:txBody>
        </p:sp>
        <p:sp>
          <p:nvSpPr>
            <p:cNvPr id="72" name="Freeform 59">
              <a:extLst>
                <a:ext uri="{FF2B5EF4-FFF2-40B4-BE49-F238E27FC236}">
                  <a16:creationId xmlns:a16="http://schemas.microsoft.com/office/drawing/2014/main" id="{91BF43D4-F5D8-2A12-9AF7-BDFEC7BFB662}"/>
                </a:ext>
              </a:extLst>
            </p:cNvPr>
            <p:cNvSpPr/>
            <p:nvPr/>
          </p:nvSpPr>
          <p:spPr>
            <a:xfrm>
              <a:off x="9374699" y="1959284"/>
              <a:ext cx="223989" cy="355660"/>
            </a:xfrm>
            <a:custGeom>
              <a:avLst/>
              <a:gdLst>
                <a:gd name="connsiteX0" fmla="*/ 43666 w 223989"/>
                <a:gd name="connsiteY0" fmla="*/ 341645 h 355660"/>
                <a:gd name="connsiteX1" fmla="*/ 46092 w 223989"/>
                <a:gd name="connsiteY1" fmla="*/ 328707 h 355660"/>
                <a:gd name="connsiteX2" fmla="*/ 46092 w 223989"/>
                <a:gd name="connsiteY2" fmla="*/ 328302 h 355660"/>
                <a:gd name="connsiteX3" fmla="*/ 0 w 223989"/>
                <a:gd name="connsiteY3" fmla="*/ 198922 h 355660"/>
                <a:gd name="connsiteX4" fmla="*/ 16711 w 223989"/>
                <a:gd name="connsiteY4" fmla="*/ 185445 h 355660"/>
                <a:gd name="connsiteX5" fmla="*/ 15768 w 223989"/>
                <a:gd name="connsiteY5" fmla="*/ 172777 h 355660"/>
                <a:gd name="connsiteX6" fmla="*/ 14959 w 223989"/>
                <a:gd name="connsiteY6" fmla="*/ 169003 h 355660"/>
                <a:gd name="connsiteX7" fmla="*/ 18464 w 223989"/>
                <a:gd name="connsiteY7" fmla="*/ 164690 h 355660"/>
                <a:gd name="connsiteX8" fmla="*/ 24124 w 223989"/>
                <a:gd name="connsiteY8" fmla="*/ 156469 h 355660"/>
                <a:gd name="connsiteX9" fmla="*/ 26954 w 223989"/>
                <a:gd name="connsiteY9" fmla="*/ 134367 h 355660"/>
                <a:gd name="connsiteX10" fmla="*/ 22776 w 223989"/>
                <a:gd name="connsiteY10" fmla="*/ 115634 h 355660"/>
                <a:gd name="connsiteX11" fmla="*/ 21159 w 223989"/>
                <a:gd name="connsiteY11" fmla="*/ 109838 h 355660"/>
                <a:gd name="connsiteX12" fmla="*/ 25202 w 223989"/>
                <a:gd name="connsiteY12" fmla="*/ 103369 h 355660"/>
                <a:gd name="connsiteX13" fmla="*/ 30593 w 223989"/>
                <a:gd name="connsiteY13" fmla="*/ 94205 h 355660"/>
                <a:gd name="connsiteX14" fmla="*/ 26819 w 223989"/>
                <a:gd name="connsiteY14" fmla="*/ 88275 h 355660"/>
                <a:gd name="connsiteX15" fmla="*/ 23315 w 223989"/>
                <a:gd name="connsiteY15" fmla="*/ 83289 h 355660"/>
                <a:gd name="connsiteX16" fmla="*/ 23315 w 223989"/>
                <a:gd name="connsiteY16" fmla="*/ 69407 h 355660"/>
                <a:gd name="connsiteX17" fmla="*/ 27763 w 223989"/>
                <a:gd name="connsiteY17" fmla="*/ 59165 h 355660"/>
                <a:gd name="connsiteX18" fmla="*/ 31267 w 223989"/>
                <a:gd name="connsiteY18" fmla="*/ 52156 h 355660"/>
                <a:gd name="connsiteX19" fmla="*/ 41509 w 223989"/>
                <a:gd name="connsiteY19" fmla="*/ 19272 h 355660"/>
                <a:gd name="connsiteX20" fmla="*/ 43531 w 223989"/>
                <a:gd name="connsiteY20" fmla="*/ 12129 h 355660"/>
                <a:gd name="connsiteX21" fmla="*/ 48248 w 223989"/>
                <a:gd name="connsiteY21" fmla="*/ 3908 h 355660"/>
                <a:gd name="connsiteX22" fmla="*/ 49461 w 223989"/>
                <a:gd name="connsiteY22" fmla="*/ 3908 h 355660"/>
                <a:gd name="connsiteX23" fmla="*/ 52021 w 223989"/>
                <a:gd name="connsiteY23" fmla="*/ 3908 h 355660"/>
                <a:gd name="connsiteX24" fmla="*/ 57412 w 223989"/>
                <a:gd name="connsiteY24" fmla="*/ 4447 h 355660"/>
                <a:gd name="connsiteX25" fmla="*/ 55795 w 223989"/>
                <a:gd name="connsiteY25" fmla="*/ 7412 h 355660"/>
                <a:gd name="connsiteX26" fmla="*/ 53235 w 223989"/>
                <a:gd name="connsiteY26" fmla="*/ 13342 h 355660"/>
                <a:gd name="connsiteX27" fmla="*/ 61051 w 223989"/>
                <a:gd name="connsiteY27" fmla="*/ 24124 h 355660"/>
                <a:gd name="connsiteX28" fmla="*/ 61590 w 223989"/>
                <a:gd name="connsiteY28" fmla="*/ 24124 h 355660"/>
                <a:gd name="connsiteX29" fmla="*/ 76550 w 223989"/>
                <a:gd name="connsiteY29" fmla="*/ 15768 h 355660"/>
                <a:gd name="connsiteX30" fmla="*/ 90297 w 223989"/>
                <a:gd name="connsiteY30" fmla="*/ 7817 h 355660"/>
                <a:gd name="connsiteX31" fmla="*/ 94744 w 223989"/>
                <a:gd name="connsiteY31" fmla="*/ 3774 h 355660"/>
                <a:gd name="connsiteX32" fmla="*/ 98113 w 223989"/>
                <a:gd name="connsiteY32" fmla="*/ 0 h 355660"/>
                <a:gd name="connsiteX33" fmla="*/ 98383 w 223989"/>
                <a:gd name="connsiteY33" fmla="*/ 0 h 355660"/>
                <a:gd name="connsiteX34" fmla="*/ 130863 w 223989"/>
                <a:gd name="connsiteY34" fmla="*/ 16307 h 355660"/>
                <a:gd name="connsiteX35" fmla="*/ 139488 w 223989"/>
                <a:gd name="connsiteY35" fmla="*/ 50674 h 355660"/>
                <a:gd name="connsiteX36" fmla="*/ 155391 w 223989"/>
                <a:gd name="connsiteY36" fmla="*/ 105930 h 355660"/>
                <a:gd name="connsiteX37" fmla="*/ 159704 w 223989"/>
                <a:gd name="connsiteY37" fmla="*/ 107817 h 355660"/>
                <a:gd name="connsiteX38" fmla="*/ 165634 w 223989"/>
                <a:gd name="connsiteY38" fmla="*/ 110378 h 355660"/>
                <a:gd name="connsiteX39" fmla="*/ 168733 w 223989"/>
                <a:gd name="connsiteY39" fmla="*/ 115229 h 355660"/>
                <a:gd name="connsiteX40" fmla="*/ 172776 w 223989"/>
                <a:gd name="connsiteY40" fmla="*/ 121294 h 355660"/>
                <a:gd name="connsiteX41" fmla="*/ 180189 w 223989"/>
                <a:gd name="connsiteY41" fmla="*/ 123585 h 355660"/>
                <a:gd name="connsiteX42" fmla="*/ 182749 w 223989"/>
                <a:gd name="connsiteY42" fmla="*/ 123989 h 355660"/>
                <a:gd name="connsiteX43" fmla="*/ 183019 w 223989"/>
                <a:gd name="connsiteY43" fmla="*/ 124124 h 355660"/>
                <a:gd name="connsiteX44" fmla="*/ 182615 w 223989"/>
                <a:gd name="connsiteY44" fmla="*/ 126415 h 355660"/>
                <a:gd name="connsiteX45" fmla="*/ 181671 w 223989"/>
                <a:gd name="connsiteY45" fmla="*/ 130998 h 355660"/>
                <a:gd name="connsiteX46" fmla="*/ 191240 w 223989"/>
                <a:gd name="connsiteY46" fmla="*/ 147440 h 355660"/>
                <a:gd name="connsiteX47" fmla="*/ 193801 w 223989"/>
                <a:gd name="connsiteY47" fmla="*/ 148518 h 355660"/>
                <a:gd name="connsiteX48" fmla="*/ 197170 w 223989"/>
                <a:gd name="connsiteY48" fmla="*/ 147709 h 355660"/>
                <a:gd name="connsiteX49" fmla="*/ 201348 w 223989"/>
                <a:gd name="connsiteY49" fmla="*/ 146766 h 355660"/>
                <a:gd name="connsiteX50" fmla="*/ 204852 w 223989"/>
                <a:gd name="connsiteY50" fmla="*/ 147844 h 355660"/>
                <a:gd name="connsiteX51" fmla="*/ 216038 w 223989"/>
                <a:gd name="connsiteY51" fmla="*/ 158895 h 355660"/>
                <a:gd name="connsiteX52" fmla="*/ 212803 w 223989"/>
                <a:gd name="connsiteY52" fmla="*/ 162264 h 355660"/>
                <a:gd name="connsiteX53" fmla="*/ 209434 w 223989"/>
                <a:gd name="connsiteY53" fmla="*/ 166308 h 355660"/>
                <a:gd name="connsiteX54" fmla="*/ 210108 w 223989"/>
                <a:gd name="connsiteY54" fmla="*/ 168060 h 355660"/>
                <a:gd name="connsiteX55" fmla="*/ 218464 w 223989"/>
                <a:gd name="connsiteY55" fmla="*/ 170755 h 355660"/>
                <a:gd name="connsiteX56" fmla="*/ 223990 w 223989"/>
                <a:gd name="connsiteY56" fmla="*/ 172237 h 355660"/>
                <a:gd name="connsiteX57" fmla="*/ 220890 w 223989"/>
                <a:gd name="connsiteY57" fmla="*/ 180593 h 355660"/>
                <a:gd name="connsiteX58" fmla="*/ 211725 w 223989"/>
                <a:gd name="connsiteY58" fmla="*/ 181806 h 355660"/>
                <a:gd name="connsiteX59" fmla="*/ 200270 w 223989"/>
                <a:gd name="connsiteY59" fmla="*/ 196901 h 355660"/>
                <a:gd name="connsiteX60" fmla="*/ 196361 w 223989"/>
                <a:gd name="connsiteY60" fmla="*/ 202426 h 355660"/>
                <a:gd name="connsiteX61" fmla="*/ 187197 w 223989"/>
                <a:gd name="connsiteY61" fmla="*/ 204852 h 355660"/>
                <a:gd name="connsiteX62" fmla="*/ 184232 w 223989"/>
                <a:gd name="connsiteY62" fmla="*/ 209165 h 355660"/>
                <a:gd name="connsiteX63" fmla="*/ 176954 w 223989"/>
                <a:gd name="connsiteY63" fmla="*/ 219138 h 355660"/>
                <a:gd name="connsiteX64" fmla="*/ 172103 w 223989"/>
                <a:gd name="connsiteY64" fmla="*/ 217251 h 355660"/>
                <a:gd name="connsiteX65" fmla="*/ 164825 w 223989"/>
                <a:gd name="connsiteY65" fmla="*/ 214690 h 355660"/>
                <a:gd name="connsiteX66" fmla="*/ 150944 w 223989"/>
                <a:gd name="connsiteY66" fmla="*/ 230189 h 355660"/>
                <a:gd name="connsiteX67" fmla="*/ 148248 w 223989"/>
                <a:gd name="connsiteY67" fmla="*/ 233693 h 355660"/>
                <a:gd name="connsiteX68" fmla="*/ 144609 w 223989"/>
                <a:gd name="connsiteY68" fmla="*/ 234097 h 355660"/>
                <a:gd name="connsiteX69" fmla="*/ 141779 w 223989"/>
                <a:gd name="connsiteY69" fmla="*/ 234097 h 355660"/>
                <a:gd name="connsiteX70" fmla="*/ 138949 w 223989"/>
                <a:gd name="connsiteY70" fmla="*/ 234097 h 355660"/>
                <a:gd name="connsiteX71" fmla="*/ 135041 w 223989"/>
                <a:gd name="connsiteY71" fmla="*/ 234771 h 355660"/>
                <a:gd name="connsiteX72" fmla="*/ 131671 w 223989"/>
                <a:gd name="connsiteY72" fmla="*/ 239623 h 355660"/>
                <a:gd name="connsiteX73" fmla="*/ 126415 w 223989"/>
                <a:gd name="connsiteY73" fmla="*/ 247035 h 355660"/>
                <a:gd name="connsiteX74" fmla="*/ 126146 w 223989"/>
                <a:gd name="connsiteY74" fmla="*/ 257143 h 355660"/>
                <a:gd name="connsiteX75" fmla="*/ 126415 w 223989"/>
                <a:gd name="connsiteY75" fmla="*/ 264690 h 355660"/>
                <a:gd name="connsiteX76" fmla="*/ 100809 w 223989"/>
                <a:gd name="connsiteY76" fmla="*/ 283424 h 355660"/>
                <a:gd name="connsiteX77" fmla="*/ 96226 w 223989"/>
                <a:gd name="connsiteY77" fmla="*/ 291240 h 355660"/>
                <a:gd name="connsiteX78" fmla="*/ 96226 w 223989"/>
                <a:gd name="connsiteY78" fmla="*/ 291914 h 355660"/>
                <a:gd name="connsiteX79" fmla="*/ 90566 w 223989"/>
                <a:gd name="connsiteY79" fmla="*/ 288545 h 355660"/>
                <a:gd name="connsiteX80" fmla="*/ 89757 w 223989"/>
                <a:gd name="connsiteY80" fmla="*/ 288275 h 355660"/>
                <a:gd name="connsiteX81" fmla="*/ 73585 w 223989"/>
                <a:gd name="connsiteY81" fmla="*/ 299596 h 355660"/>
                <a:gd name="connsiteX82" fmla="*/ 72237 w 223989"/>
                <a:gd name="connsiteY82" fmla="*/ 308761 h 355660"/>
                <a:gd name="connsiteX83" fmla="*/ 72641 w 223989"/>
                <a:gd name="connsiteY83" fmla="*/ 310108 h 355660"/>
                <a:gd name="connsiteX84" fmla="*/ 73315 w 223989"/>
                <a:gd name="connsiteY84" fmla="*/ 311995 h 355660"/>
                <a:gd name="connsiteX85" fmla="*/ 72776 w 223989"/>
                <a:gd name="connsiteY85" fmla="*/ 319408 h 355660"/>
                <a:gd name="connsiteX86" fmla="*/ 60512 w 223989"/>
                <a:gd name="connsiteY86" fmla="*/ 355661 h 355660"/>
                <a:gd name="connsiteX87" fmla="*/ 43666 w 223989"/>
                <a:gd name="connsiteY87" fmla="*/ 341645 h 35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23989" h="355660">
                  <a:moveTo>
                    <a:pt x="43666" y="341645"/>
                  </a:moveTo>
                  <a:lnTo>
                    <a:pt x="46092" y="328707"/>
                  </a:lnTo>
                  <a:cubicBezTo>
                    <a:pt x="46092" y="328572"/>
                    <a:pt x="46092" y="328437"/>
                    <a:pt x="46092" y="328302"/>
                  </a:cubicBezTo>
                  <a:lnTo>
                    <a:pt x="0" y="198922"/>
                  </a:lnTo>
                  <a:cubicBezTo>
                    <a:pt x="5660" y="195283"/>
                    <a:pt x="15094" y="187062"/>
                    <a:pt x="16711" y="185445"/>
                  </a:cubicBezTo>
                  <a:cubicBezTo>
                    <a:pt x="18329" y="183828"/>
                    <a:pt x="17250" y="178841"/>
                    <a:pt x="15768" y="172777"/>
                  </a:cubicBezTo>
                  <a:cubicBezTo>
                    <a:pt x="15364" y="171159"/>
                    <a:pt x="14959" y="169542"/>
                    <a:pt x="14959" y="169003"/>
                  </a:cubicBezTo>
                  <a:cubicBezTo>
                    <a:pt x="14959" y="168464"/>
                    <a:pt x="16981" y="166308"/>
                    <a:pt x="18464" y="164690"/>
                  </a:cubicBezTo>
                  <a:cubicBezTo>
                    <a:pt x="21294" y="161725"/>
                    <a:pt x="24124" y="158626"/>
                    <a:pt x="24124" y="156469"/>
                  </a:cubicBezTo>
                  <a:cubicBezTo>
                    <a:pt x="24124" y="153235"/>
                    <a:pt x="26011" y="138545"/>
                    <a:pt x="26954" y="134367"/>
                  </a:cubicBezTo>
                  <a:cubicBezTo>
                    <a:pt x="27628" y="131537"/>
                    <a:pt x="25337" y="123855"/>
                    <a:pt x="22776" y="115634"/>
                  </a:cubicBezTo>
                  <a:cubicBezTo>
                    <a:pt x="21967" y="113073"/>
                    <a:pt x="21159" y="110378"/>
                    <a:pt x="21159" y="109838"/>
                  </a:cubicBezTo>
                  <a:cubicBezTo>
                    <a:pt x="21159" y="109165"/>
                    <a:pt x="23585" y="105795"/>
                    <a:pt x="25202" y="103369"/>
                  </a:cubicBezTo>
                  <a:cubicBezTo>
                    <a:pt x="28571" y="98652"/>
                    <a:pt x="30593" y="95553"/>
                    <a:pt x="30593" y="94205"/>
                  </a:cubicBezTo>
                  <a:cubicBezTo>
                    <a:pt x="30593" y="92857"/>
                    <a:pt x="29110" y="91105"/>
                    <a:pt x="26819" y="88275"/>
                  </a:cubicBezTo>
                  <a:cubicBezTo>
                    <a:pt x="25202" y="86388"/>
                    <a:pt x="23315" y="84097"/>
                    <a:pt x="23315" y="83289"/>
                  </a:cubicBezTo>
                  <a:lnTo>
                    <a:pt x="23315" y="69407"/>
                  </a:lnTo>
                  <a:cubicBezTo>
                    <a:pt x="23315" y="67790"/>
                    <a:pt x="25472" y="63612"/>
                    <a:pt x="27763" y="59165"/>
                  </a:cubicBezTo>
                  <a:cubicBezTo>
                    <a:pt x="28976" y="56873"/>
                    <a:pt x="30189" y="54448"/>
                    <a:pt x="31267" y="52156"/>
                  </a:cubicBezTo>
                  <a:cubicBezTo>
                    <a:pt x="33693" y="46900"/>
                    <a:pt x="38679" y="29650"/>
                    <a:pt x="41509" y="19272"/>
                  </a:cubicBezTo>
                  <a:cubicBezTo>
                    <a:pt x="42453" y="15768"/>
                    <a:pt x="43261" y="13208"/>
                    <a:pt x="43531" y="12129"/>
                  </a:cubicBezTo>
                  <a:cubicBezTo>
                    <a:pt x="45283" y="6739"/>
                    <a:pt x="47170" y="3908"/>
                    <a:pt x="48248" y="3908"/>
                  </a:cubicBezTo>
                  <a:lnTo>
                    <a:pt x="49461" y="3908"/>
                  </a:lnTo>
                  <a:cubicBezTo>
                    <a:pt x="50135" y="3908"/>
                    <a:pt x="51078" y="3908"/>
                    <a:pt x="52021" y="3908"/>
                  </a:cubicBezTo>
                  <a:cubicBezTo>
                    <a:pt x="56604" y="3908"/>
                    <a:pt x="57278" y="4313"/>
                    <a:pt x="57412" y="4447"/>
                  </a:cubicBezTo>
                  <a:cubicBezTo>
                    <a:pt x="57278" y="4582"/>
                    <a:pt x="56469" y="6199"/>
                    <a:pt x="55795" y="7412"/>
                  </a:cubicBezTo>
                  <a:cubicBezTo>
                    <a:pt x="54582" y="9569"/>
                    <a:pt x="53235" y="11860"/>
                    <a:pt x="53235" y="13342"/>
                  </a:cubicBezTo>
                  <a:cubicBezTo>
                    <a:pt x="53235" y="15768"/>
                    <a:pt x="57008" y="23046"/>
                    <a:pt x="61051" y="24124"/>
                  </a:cubicBezTo>
                  <a:cubicBezTo>
                    <a:pt x="61186" y="24124"/>
                    <a:pt x="61321" y="24124"/>
                    <a:pt x="61590" y="24124"/>
                  </a:cubicBezTo>
                  <a:cubicBezTo>
                    <a:pt x="64016" y="24124"/>
                    <a:pt x="70081" y="20081"/>
                    <a:pt x="76550" y="15768"/>
                  </a:cubicBezTo>
                  <a:cubicBezTo>
                    <a:pt x="82075" y="11995"/>
                    <a:pt x="88410" y="7817"/>
                    <a:pt x="90297" y="7817"/>
                  </a:cubicBezTo>
                  <a:cubicBezTo>
                    <a:pt x="92992" y="7817"/>
                    <a:pt x="93935" y="5660"/>
                    <a:pt x="94744" y="3774"/>
                  </a:cubicBezTo>
                  <a:cubicBezTo>
                    <a:pt x="95553" y="2022"/>
                    <a:pt x="96226" y="404"/>
                    <a:pt x="98113" y="0"/>
                  </a:cubicBezTo>
                  <a:cubicBezTo>
                    <a:pt x="98248" y="0"/>
                    <a:pt x="98383" y="0"/>
                    <a:pt x="98383" y="0"/>
                  </a:cubicBezTo>
                  <a:cubicBezTo>
                    <a:pt x="103908" y="0"/>
                    <a:pt x="129245" y="14825"/>
                    <a:pt x="130863" y="16307"/>
                  </a:cubicBezTo>
                  <a:cubicBezTo>
                    <a:pt x="132345" y="17790"/>
                    <a:pt x="136658" y="35714"/>
                    <a:pt x="139488" y="50674"/>
                  </a:cubicBezTo>
                  <a:cubicBezTo>
                    <a:pt x="141779" y="62803"/>
                    <a:pt x="154043" y="104582"/>
                    <a:pt x="155391" y="105930"/>
                  </a:cubicBezTo>
                  <a:cubicBezTo>
                    <a:pt x="155930" y="106469"/>
                    <a:pt x="157278" y="107008"/>
                    <a:pt x="159704" y="107817"/>
                  </a:cubicBezTo>
                  <a:cubicBezTo>
                    <a:pt x="161995" y="108626"/>
                    <a:pt x="164690" y="109569"/>
                    <a:pt x="165634" y="110378"/>
                  </a:cubicBezTo>
                  <a:cubicBezTo>
                    <a:pt x="166442" y="111186"/>
                    <a:pt x="167520" y="113208"/>
                    <a:pt x="168733" y="115229"/>
                  </a:cubicBezTo>
                  <a:cubicBezTo>
                    <a:pt x="170081" y="117655"/>
                    <a:pt x="171563" y="120216"/>
                    <a:pt x="172776" y="121294"/>
                  </a:cubicBezTo>
                  <a:cubicBezTo>
                    <a:pt x="174394" y="122911"/>
                    <a:pt x="177628" y="123316"/>
                    <a:pt x="180189" y="123585"/>
                  </a:cubicBezTo>
                  <a:cubicBezTo>
                    <a:pt x="181132" y="123720"/>
                    <a:pt x="182076" y="123855"/>
                    <a:pt x="182749" y="123989"/>
                  </a:cubicBezTo>
                  <a:cubicBezTo>
                    <a:pt x="182884" y="123989"/>
                    <a:pt x="183019" y="124124"/>
                    <a:pt x="183019" y="124124"/>
                  </a:cubicBezTo>
                  <a:cubicBezTo>
                    <a:pt x="183154" y="124394"/>
                    <a:pt x="182884" y="125472"/>
                    <a:pt x="182615" y="126415"/>
                  </a:cubicBezTo>
                  <a:cubicBezTo>
                    <a:pt x="182210" y="127628"/>
                    <a:pt x="181671" y="129245"/>
                    <a:pt x="181671" y="130998"/>
                  </a:cubicBezTo>
                  <a:cubicBezTo>
                    <a:pt x="181671" y="135175"/>
                    <a:pt x="188275" y="144475"/>
                    <a:pt x="191240" y="147440"/>
                  </a:cubicBezTo>
                  <a:cubicBezTo>
                    <a:pt x="191914" y="148113"/>
                    <a:pt x="192857" y="148518"/>
                    <a:pt x="193801" y="148518"/>
                  </a:cubicBezTo>
                  <a:cubicBezTo>
                    <a:pt x="194879" y="148518"/>
                    <a:pt x="195957" y="148113"/>
                    <a:pt x="197170" y="147709"/>
                  </a:cubicBezTo>
                  <a:cubicBezTo>
                    <a:pt x="198518" y="147305"/>
                    <a:pt x="199865" y="146766"/>
                    <a:pt x="201348" y="146766"/>
                  </a:cubicBezTo>
                  <a:cubicBezTo>
                    <a:pt x="202561" y="146766"/>
                    <a:pt x="203774" y="147170"/>
                    <a:pt x="204852" y="147844"/>
                  </a:cubicBezTo>
                  <a:cubicBezTo>
                    <a:pt x="208491" y="150270"/>
                    <a:pt x="216847" y="156200"/>
                    <a:pt x="216038" y="158895"/>
                  </a:cubicBezTo>
                  <a:cubicBezTo>
                    <a:pt x="215768" y="159973"/>
                    <a:pt x="214286" y="161186"/>
                    <a:pt x="212803" y="162264"/>
                  </a:cubicBezTo>
                  <a:cubicBezTo>
                    <a:pt x="211186" y="163612"/>
                    <a:pt x="209569" y="164825"/>
                    <a:pt x="209434" y="166308"/>
                  </a:cubicBezTo>
                  <a:cubicBezTo>
                    <a:pt x="209434" y="166981"/>
                    <a:pt x="209704" y="167521"/>
                    <a:pt x="210108" y="168060"/>
                  </a:cubicBezTo>
                  <a:cubicBezTo>
                    <a:pt x="211591" y="169542"/>
                    <a:pt x="215094" y="170081"/>
                    <a:pt x="218464" y="170755"/>
                  </a:cubicBezTo>
                  <a:cubicBezTo>
                    <a:pt x="220485" y="171159"/>
                    <a:pt x="223585" y="171698"/>
                    <a:pt x="223990" y="172237"/>
                  </a:cubicBezTo>
                  <a:cubicBezTo>
                    <a:pt x="223990" y="174259"/>
                    <a:pt x="221833" y="179650"/>
                    <a:pt x="220890" y="180593"/>
                  </a:cubicBezTo>
                  <a:cubicBezTo>
                    <a:pt x="220216" y="181267"/>
                    <a:pt x="214151" y="181806"/>
                    <a:pt x="211725" y="181806"/>
                  </a:cubicBezTo>
                  <a:cubicBezTo>
                    <a:pt x="211051" y="181806"/>
                    <a:pt x="210243" y="182480"/>
                    <a:pt x="200270" y="196901"/>
                  </a:cubicBezTo>
                  <a:cubicBezTo>
                    <a:pt x="198383" y="199596"/>
                    <a:pt x="196631" y="202157"/>
                    <a:pt x="196361" y="202426"/>
                  </a:cubicBezTo>
                  <a:cubicBezTo>
                    <a:pt x="195688" y="202965"/>
                    <a:pt x="188410" y="204852"/>
                    <a:pt x="187197" y="204852"/>
                  </a:cubicBezTo>
                  <a:cubicBezTo>
                    <a:pt x="186388" y="204852"/>
                    <a:pt x="185984" y="205795"/>
                    <a:pt x="184232" y="209165"/>
                  </a:cubicBezTo>
                  <a:cubicBezTo>
                    <a:pt x="182345" y="212938"/>
                    <a:pt x="179380" y="219138"/>
                    <a:pt x="176954" y="219138"/>
                  </a:cubicBezTo>
                  <a:cubicBezTo>
                    <a:pt x="176146" y="219138"/>
                    <a:pt x="174124" y="218194"/>
                    <a:pt x="172103" y="217251"/>
                  </a:cubicBezTo>
                  <a:cubicBezTo>
                    <a:pt x="169407" y="216038"/>
                    <a:pt x="166577" y="214690"/>
                    <a:pt x="164825" y="214690"/>
                  </a:cubicBezTo>
                  <a:cubicBezTo>
                    <a:pt x="162669" y="214690"/>
                    <a:pt x="158086" y="220351"/>
                    <a:pt x="150944" y="230189"/>
                  </a:cubicBezTo>
                  <a:cubicBezTo>
                    <a:pt x="149731" y="231941"/>
                    <a:pt x="148518" y="233424"/>
                    <a:pt x="148248" y="233693"/>
                  </a:cubicBezTo>
                  <a:cubicBezTo>
                    <a:pt x="148113" y="233828"/>
                    <a:pt x="147574" y="234097"/>
                    <a:pt x="144609" y="234097"/>
                  </a:cubicBezTo>
                  <a:cubicBezTo>
                    <a:pt x="143666" y="234097"/>
                    <a:pt x="142722" y="234097"/>
                    <a:pt x="141779" y="234097"/>
                  </a:cubicBezTo>
                  <a:cubicBezTo>
                    <a:pt x="140836" y="234097"/>
                    <a:pt x="139892" y="234097"/>
                    <a:pt x="138949" y="234097"/>
                  </a:cubicBezTo>
                  <a:cubicBezTo>
                    <a:pt x="136523" y="234097"/>
                    <a:pt x="135445" y="234232"/>
                    <a:pt x="135041" y="234771"/>
                  </a:cubicBezTo>
                  <a:cubicBezTo>
                    <a:pt x="134501" y="235310"/>
                    <a:pt x="133423" y="236928"/>
                    <a:pt x="131671" y="239623"/>
                  </a:cubicBezTo>
                  <a:cubicBezTo>
                    <a:pt x="129784" y="242453"/>
                    <a:pt x="127493" y="245957"/>
                    <a:pt x="126415" y="247035"/>
                  </a:cubicBezTo>
                  <a:cubicBezTo>
                    <a:pt x="125202" y="248248"/>
                    <a:pt x="125472" y="251618"/>
                    <a:pt x="126146" y="257143"/>
                  </a:cubicBezTo>
                  <a:cubicBezTo>
                    <a:pt x="126415" y="259839"/>
                    <a:pt x="126954" y="264017"/>
                    <a:pt x="126415" y="264690"/>
                  </a:cubicBezTo>
                  <a:cubicBezTo>
                    <a:pt x="124933" y="266173"/>
                    <a:pt x="106873" y="279650"/>
                    <a:pt x="100809" y="283424"/>
                  </a:cubicBezTo>
                  <a:cubicBezTo>
                    <a:pt x="96631" y="286119"/>
                    <a:pt x="96361" y="289488"/>
                    <a:pt x="96226" y="291240"/>
                  </a:cubicBezTo>
                  <a:cubicBezTo>
                    <a:pt x="96226" y="291510"/>
                    <a:pt x="96226" y="291645"/>
                    <a:pt x="96226" y="291914"/>
                  </a:cubicBezTo>
                  <a:cubicBezTo>
                    <a:pt x="95014" y="291645"/>
                    <a:pt x="91779" y="289623"/>
                    <a:pt x="90566" y="288545"/>
                  </a:cubicBezTo>
                  <a:cubicBezTo>
                    <a:pt x="90431" y="288410"/>
                    <a:pt x="90162" y="288275"/>
                    <a:pt x="89757" y="288275"/>
                  </a:cubicBezTo>
                  <a:cubicBezTo>
                    <a:pt x="86927" y="288275"/>
                    <a:pt x="76820" y="296227"/>
                    <a:pt x="73585" y="299596"/>
                  </a:cubicBezTo>
                  <a:cubicBezTo>
                    <a:pt x="70350" y="302831"/>
                    <a:pt x="71563" y="306469"/>
                    <a:pt x="72237" y="308761"/>
                  </a:cubicBezTo>
                  <a:cubicBezTo>
                    <a:pt x="72372" y="309300"/>
                    <a:pt x="72641" y="309839"/>
                    <a:pt x="72641" y="310108"/>
                  </a:cubicBezTo>
                  <a:cubicBezTo>
                    <a:pt x="72641" y="310647"/>
                    <a:pt x="72911" y="311321"/>
                    <a:pt x="73315" y="311995"/>
                  </a:cubicBezTo>
                  <a:cubicBezTo>
                    <a:pt x="74259" y="313882"/>
                    <a:pt x="75606" y="316443"/>
                    <a:pt x="72776" y="319408"/>
                  </a:cubicBezTo>
                  <a:cubicBezTo>
                    <a:pt x="69946" y="322238"/>
                    <a:pt x="64555" y="340432"/>
                    <a:pt x="60512" y="355661"/>
                  </a:cubicBezTo>
                  <a:lnTo>
                    <a:pt x="43666" y="341645"/>
                  </a:lnTo>
                  <a:close/>
                </a:path>
              </a:pathLst>
            </a:custGeom>
            <a:grpFill/>
            <a:ln w="12700" cap="flat">
              <a:solidFill>
                <a:schemeClr val="bg1"/>
              </a:solidFill>
              <a:prstDash val="solid"/>
              <a:miter/>
            </a:ln>
          </p:spPr>
          <p:txBody>
            <a:bodyPr rtlCol="0" anchor="ctr"/>
            <a:lstStyle/>
            <a:p>
              <a:endParaRPr lang="en-US"/>
            </a:p>
          </p:txBody>
        </p:sp>
        <p:sp>
          <p:nvSpPr>
            <p:cNvPr id="73" name="Freeform 60">
              <a:extLst>
                <a:ext uri="{FF2B5EF4-FFF2-40B4-BE49-F238E27FC236}">
                  <a16:creationId xmlns:a16="http://schemas.microsoft.com/office/drawing/2014/main" id="{1FCE0B34-A386-F24A-C517-0DA11DD8F524}"/>
                </a:ext>
              </a:extLst>
            </p:cNvPr>
            <p:cNvSpPr/>
            <p:nvPr/>
          </p:nvSpPr>
          <p:spPr>
            <a:xfrm>
              <a:off x="8938175" y="2212789"/>
              <a:ext cx="372237" cy="322507"/>
            </a:xfrm>
            <a:custGeom>
              <a:avLst/>
              <a:gdLst>
                <a:gd name="connsiteX0" fmla="*/ 357817 w 372237"/>
                <a:gd name="connsiteY0" fmla="*/ 322507 h 322507"/>
                <a:gd name="connsiteX1" fmla="*/ 359839 w 372237"/>
                <a:gd name="connsiteY1" fmla="*/ 315634 h 322507"/>
                <a:gd name="connsiteX2" fmla="*/ 331806 w 372237"/>
                <a:gd name="connsiteY2" fmla="*/ 302696 h 322507"/>
                <a:gd name="connsiteX3" fmla="*/ 303370 w 372237"/>
                <a:gd name="connsiteY3" fmla="*/ 293127 h 322507"/>
                <a:gd name="connsiteX4" fmla="*/ 259434 w 372237"/>
                <a:gd name="connsiteY4" fmla="*/ 248653 h 322507"/>
                <a:gd name="connsiteX5" fmla="*/ 258895 w 372237"/>
                <a:gd name="connsiteY5" fmla="*/ 248518 h 322507"/>
                <a:gd name="connsiteX6" fmla="*/ 258761 w 372237"/>
                <a:gd name="connsiteY6" fmla="*/ 248518 h 322507"/>
                <a:gd name="connsiteX7" fmla="*/ 4178 w 372237"/>
                <a:gd name="connsiteY7" fmla="*/ 301887 h 322507"/>
                <a:gd name="connsiteX8" fmla="*/ 0 w 372237"/>
                <a:gd name="connsiteY8" fmla="*/ 283289 h 322507"/>
                <a:gd name="connsiteX9" fmla="*/ 35310 w 372237"/>
                <a:gd name="connsiteY9" fmla="*/ 252292 h 322507"/>
                <a:gd name="connsiteX10" fmla="*/ 43127 w 372237"/>
                <a:gd name="connsiteY10" fmla="*/ 228437 h 322507"/>
                <a:gd name="connsiteX11" fmla="*/ 42992 w 372237"/>
                <a:gd name="connsiteY11" fmla="*/ 225742 h 322507"/>
                <a:gd name="connsiteX12" fmla="*/ 34502 w 372237"/>
                <a:gd name="connsiteY12" fmla="*/ 215769 h 322507"/>
                <a:gd name="connsiteX13" fmla="*/ 30054 w 372237"/>
                <a:gd name="connsiteY13" fmla="*/ 211725 h 322507"/>
                <a:gd name="connsiteX14" fmla="*/ 33962 w 372237"/>
                <a:gd name="connsiteY14" fmla="*/ 195283 h 322507"/>
                <a:gd name="connsiteX15" fmla="*/ 67655 w 372237"/>
                <a:gd name="connsiteY15" fmla="*/ 181402 h 322507"/>
                <a:gd name="connsiteX16" fmla="*/ 86793 w 372237"/>
                <a:gd name="connsiteY16" fmla="*/ 180998 h 322507"/>
                <a:gd name="connsiteX17" fmla="*/ 96631 w 372237"/>
                <a:gd name="connsiteY17" fmla="*/ 180728 h 322507"/>
                <a:gd name="connsiteX18" fmla="*/ 101213 w 372237"/>
                <a:gd name="connsiteY18" fmla="*/ 183693 h 322507"/>
                <a:gd name="connsiteX19" fmla="*/ 107143 w 372237"/>
                <a:gd name="connsiteY19" fmla="*/ 187062 h 322507"/>
                <a:gd name="connsiteX20" fmla="*/ 121968 w 372237"/>
                <a:gd name="connsiteY20" fmla="*/ 180189 h 322507"/>
                <a:gd name="connsiteX21" fmla="*/ 132615 w 372237"/>
                <a:gd name="connsiteY21" fmla="*/ 175068 h 322507"/>
                <a:gd name="connsiteX22" fmla="*/ 132615 w 372237"/>
                <a:gd name="connsiteY22" fmla="*/ 175068 h 322507"/>
                <a:gd name="connsiteX23" fmla="*/ 137601 w 372237"/>
                <a:gd name="connsiteY23" fmla="*/ 174663 h 322507"/>
                <a:gd name="connsiteX24" fmla="*/ 147574 w 372237"/>
                <a:gd name="connsiteY24" fmla="*/ 173855 h 322507"/>
                <a:gd name="connsiteX25" fmla="*/ 162399 w 372237"/>
                <a:gd name="connsiteY25" fmla="*/ 157682 h 322507"/>
                <a:gd name="connsiteX26" fmla="*/ 164960 w 372237"/>
                <a:gd name="connsiteY26" fmla="*/ 154448 h 322507"/>
                <a:gd name="connsiteX27" fmla="*/ 174663 w 372237"/>
                <a:gd name="connsiteY27" fmla="*/ 150809 h 322507"/>
                <a:gd name="connsiteX28" fmla="*/ 180728 w 372237"/>
                <a:gd name="connsiteY28" fmla="*/ 138814 h 322507"/>
                <a:gd name="connsiteX29" fmla="*/ 175742 w 372237"/>
                <a:gd name="connsiteY29" fmla="*/ 125472 h 322507"/>
                <a:gd name="connsiteX30" fmla="*/ 177493 w 372237"/>
                <a:gd name="connsiteY30" fmla="*/ 117116 h 322507"/>
                <a:gd name="connsiteX31" fmla="*/ 178437 w 372237"/>
                <a:gd name="connsiteY31" fmla="*/ 114421 h 322507"/>
                <a:gd name="connsiteX32" fmla="*/ 168868 w 372237"/>
                <a:gd name="connsiteY32" fmla="*/ 111860 h 322507"/>
                <a:gd name="connsiteX33" fmla="*/ 166712 w 372237"/>
                <a:gd name="connsiteY33" fmla="*/ 105795 h 322507"/>
                <a:gd name="connsiteX34" fmla="*/ 190567 w 372237"/>
                <a:gd name="connsiteY34" fmla="*/ 80728 h 322507"/>
                <a:gd name="connsiteX35" fmla="*/ 192723 w 372237"/>
                <a:gd name="connsiteY35" fmla="*/ 69677 h 322507"/>
                <a:gd name="connsiteX36" fmla="*/ 194340 w 372237"/>
                <a:gd name="connsiteY36" fmla="*/ 59299 h 322507"/>
                <a:gd name="connsiteX37" fmla="*/ 231267 w 372237"/>
                <a:gd name="connsiteY37" fmla="*/ 15499 h 322507"/>
                <a:gd name="connsiteX38" fmla="*/ 234637 w 372237"/>
                <a:gd name="connsiteY38" fmla="*/ 14286 h 322507"/>
                <a:gd name="connsiteX39" fmla="*/ 236793 w 372237"/>
                <a:gd name="connsiteY39" fmla="*/ 15094 h 322507"/>
                <a:gd name="connsiteX40" fmla="*/ 240162 w 372237"/>
                <a:gd name="connsiteY40" fmla="*/ 16307 h 322507"/>
                <a:gd name="connsiteX41" fmla="*/ 309165 w 372237"/>
                <a:gd name="connsiteY41" fmla="*/ 0 h 322507"/>
                <a:gd name="connsiteX42" fmla="*/ 326820 w 372237"/>
                <a:gd name="connsiteY42" fmla="*/ 53369 h 322507"/>
                <a:gd name="connsiteX43" fmla="*/ 322238 w 372237"/>
                <a:gd name="connsiteY43" fmla="*/ 71698 h 322507"/>
                <a:gd name="connsiteX44" fmla="*/ 322103 w 372237"/>
                <a:gd name="connsiteY44" fmla="*/ 72103 h 322507"/>
                <a:gd name="connsiteX45" fmla="*/ 322103 w 372237"/>
                <a:gd name="connsiteY45" fmla="*/ 72507 h 322507"/>
                <a:gd name="connsiteX46" fmla="*/ 322238 w 372237"/>
                <a:gd name="connsiteY46" fmla="*/ 72911 h 322507"/>
                <a:gd name="connsiteX47" fmla="*/ 347844 w 372237"/>
                <a:gd name="connsiteY47" fmla="*/ 145957 h 322507"/>
                <a:gd name="connsiteX48" fmla="*/ 361052 w 372237"/>
                <a:gd name="connsiteY48" fmla="*/ 172507 h 322507"/>
                <a:gd name="connsiteX49" fmla="*/ 361052 w 372237"/>
                <a:gd name="connsiteY49" fmla="*/ 225607 h 322507"/>
                <a:gd name="connsiteX50" fmla="*/ 371968 w 372237"/>
                <a:gd name="connsiteY50" fmla="*/ 285849 h 322507"/>
                <a:gd name="connsiteX51" fmla="*/ 363074 w 372237"/>
                <a:gd name="connsiteY51" fmla="*/ 300270 h 322507"/>
                <a:gd name="connsiteX52" fmla="*/ 362130 w 372237"/>
                <a:gd name="connsiteY52" fmla="*/ 301483 h 322507"/>
                <a:gd name="connsiteX53" fmla="*/ 362265 w 372237"/>
                <a:gd name="connsiteY53" fmla="*/ 302426 h 322507"/>
                <a:gd name="connsiteX54" fmla="*/ 372238 w 372237"/>
                <a:gd name="connsiteY54" fmla="*/ 310108 h 322507"/>
                <a:gd name="connsiteX55" fmla="*/ 362669 w 372237"/>
                <a:gd name="connsiteY55" fmla="*/ 320351 h 322507"/>
                <a:gd name="connsiteX56" fmla="*/ 362804 w 372237"/>
                <a:gd name="connsiteY56" fmla="*/ 321294 h 322507"/>
                <a:gd name="connsiteX57" fmla="*/ 362130 w 372237"/>
                <a:gd name="connsiteY57" fmla="*/ 321429 h 322507"/>
                <a:gd name="connsiteX58" fmla="*/ 357817 w 372237"/>
                <a:gd name="connsiteY58" fmla="*/ 322507 h 3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2237" h="322507">
                  <a:moveTo>
                    <a:pt x="357817" y="322507"/>
                  </a:moveTo>
                  <a:cubicBezTo>
                    <a:pt x="359704" y="317251"/>
                    <a:pt x="359839" y="316038"/>
                    <a:pt x="359839" y="315634"/>
                  </a:cubicBezTo>
                  <a:cubicBezTo>
                    <a:pt x="359839" y="313882"/>
                    <a:pt x="359839" y="312939"/>
                    <a:pt x="331806" y="302696"/>
                  </a:cubicBezTo>
                  <a:cubicBezTo>
                    <a:pt x="331537" y="302561"/>
                    <a:pt x="308895" y="294340"/>
                    <a:pt x="303370" y="293127"/>
                  </a:cubicBezTo>
                  <a:lnTo>
                    <a:pt x="259434" y="248653"/>
                  </a:lnTo>
                  <a:cubicBezTo>
                    <a:pt x="259300" y="248518"/>
                    <a:pt x="259165" y="248518"/>
                    <a:pt x="258895" y="248518"/>
                  </a:cubicBezTo>
                  <a:cubicBezTo>
                    <a:pt x="258895" y="248518"/>
                    <a:pt x="258761" y="248518"/>
                    <a:pt x="258761" y="248518"/>
                  </a:cubicBezTo>
                  <a:lnTo>
                    <a:pt x="4178" y="301887"/>
                  </a:lnTo>
                  <a:lnTo>
                    <a:pt x="0" y="283289"/>
                  </a:lnTo>
                  <a:cubicBezTo>
                    <a:pt x="7008" y="276820"/>
                    <a:pt x="26954" y="258895"/>
                    <a:pt x="35310" y="252292"/>
                  </a:cubicBezTo>
                  <a:cubicBezTo>
                    <a:pt x="43936" y="245418"/>
                    <a:pt x="43531" y="234771"/>
                    <a:pt x="43127" y="228437"/>
                  </a:cubicBezTo>
                  <a:cubicBezTo>
                    <a:pt x="43127" y="227359"/>
                    <a:pt x="42992" y="226550"/>
                    <a:pt x="42992" y="225742"/>
                  </a:cubicBezTo>
                  <a:cubicBezTo>
                    <a:pt x="42992" y="222103"/>
                    <a:pt x="38410" y="218733"/>
                    <a:pt x="34502" y="215769"/>
                  </a:cubicBezTo>
                  <a:cubicBezTo>
                    <a:pt x="32480" y="214286"/>
                    <a:pt x="30054" y="212399"/>
                    <a:pt x="30054" y="211725"/>
                  </a:cubicBezTo>
                  <a:cubicBezTo>
                    <a:pt x="30054" y="208626"/>
                    <a:pt x="32480" y="195957"/>
                    <a:pt x="33962" y="195283"/>
                  </a:cubicBezTo>
                  <a:cubicBezTo>
                    <a:pt x="45418" y="189623"/>
                    <a:pt x="64151" y="181402"/>
                    <a:pt x="67655" y="181402"/>
                  </a:cubicBezTo>
                  <a:cubicBezTo>
                    <a:pt x="69946" y="181402"/>
                    <a:pt x="79245" y="181132"/>
                    <a:pt x="86793" y="180998"/>
                  </a:cubicBezTo>
                  <a:cubicBezTo>
                    <a:pt x="91779" y="180863"/>
                    <a:pt x="95957" y="180728"/>
                    <a:pt x="96631" y="180728"/>
                  </a:cubicBezTo>
                  <a:cubicBezTo>
                    <a:pt x="97305" y="180728"/>
                    <a:pt x="99731" y="182480"/>
                    <a:pt x="101213" y="183693"/>
                  </a:cubicBezTo>
                  <a:cubicBezTo>
                    <a:pt x="104178" y="185849"/>
                    <a:pt x="106065" y="187062"/>
                    <a:pt x="107143" y="187062"/>
                  </a:cubicBezTo>
                  <a:cubicBezTo>
                    <a:pt x="108221" y="187062"/>
                    <a:pt x="113477" y="184502"/>
                    <a:pt x="121968" y="180189"/>
                  </a:cubicBezTo>
                  <a:cubicBezTo>
                    <a:pt x="126550" y="177898"/>
                    <a:pt x="131806" y="175202"/>
                    <a:pt x="132615" y="175068"/>
                  </a:cubicBezTo>
                  <a:cubicBezTo>
                    <a:pt x="132615" y="175068"/>
                    <a:pt x="132615" y="175068"/>
                    <a:pt x="132615" y="175068"/>
                  </a:cubicBezTo>
                  <a:cubicBezTo>
                    <a:pt x="133154" y="175068"/>
                    <a:pt x="135041" y="174933"/>
                    <a:pt x="137601" y="174663"/>
                  </a:cubicBezTo>
                  <a:cubicBezTo>
                    <a:pt x="141240" y="174394"/>
                    <a:pt x="145822" y="173855"/>
                    <a:pt x="147574" y="173855"/>
                  </a:cubicBezTo>
                  <a:cubicBezTo>
                    <a:pt x="149865" y="173855"/>
                    <a:pt x="154717" y="167925"/>
                    <a:pt x="162399" y="157682"/>
                  </a:cubicBezTo>
                  <a:cubicBezTo>
                    <a:pt x="163612" y="156065"/>
                    <a:pt x="164690" y="154717"/>
                    <a:pt x="164960" y="154448"/>
                  </a:cubicBezTo>
                  <a:cubicBezTo>
                    <a:pt x="166173" y="153235"/>
                    <a:pt x="172776" y="150809"/>
                    <a:pt x="174663" y="150809"/>
                  </a:cubicBezTo>
                  <a:cubicBezTo>
                    <a:pt x="177493" y="150809"/>
                    <a:pt x="180728" y="140162"/>
                    <a:pt x="180728" y="138814"/>
                  </a:cubicBezTo>
                  <a:cubicBezTo>
                    <a:pt x="180728" y="137197"/>
                    <a:pt x="178033" y="127763"/>
                    <a:pt x="175742" y="125472"/>
                  </a:cubicBezTo>
                  <a:cubicBezTo>
                    <a:pt x="174529" y="124259"/>
                    <a:pt x="176550" y="119407"/>
                    <a:pt x="177493" y="117116"/>
                  </a:cubicBezTo>
                  <a:cubicBezTo>
                    <a:pt x="178167" y="115634"/>
                    <a:pt x="178437" y="114825"/>
                    <a:pt x="178437" y="114421"/>
                  </a:cubicBezTo>
                  <a:cubicBezTo>
                    <a:pt x="178437" y="112130"/>
                    <a:pt x="169003" y="111860"/>
                    <a:pt x="168868" y="111860"/>
                  </a:cubicBezTo>
                  <a:cubicBezTo>
                    <a:pt x="167790" y="111860"/>
                    <a:pt x="166712" y="107278"/>
                    <a:pt x="166712" y="105795"/>
                  </a:cubicBezTo>
                  <a:cubicBezTo>
                    <a:pt x="167386" y="104448"/>
                    <a:pt x="186658" y="84502"/>
                    <a:pt x="190567" y="80728"/>
                  </a:cubicBezTo>
                  <a:cubicBezTo>
                    <a:pt x="191914" y="79380"/>
                    <a:pt x="192184" y="75741"/>
                    <a:pt x="192723" y="69677"/>
                  </a:cubicBezTo>
                  <a:cubicBezTo>
                    <a:pt x="192992" y="65499"/>
                    <a:pt x="193397" y="61186"/>
                    <a:pt x="194340" y="59299"/>
                  </a:cubicBezTo>
                  <a:cubicBezTo>
                    <a:pt x="196496" y="54987"/>
                    <a:pt x="226011" y="18598"/>
                    <a:pt x="231267" y="15499"/>
                  </a:cubicBezTo>
                  <a:cubicBezTo>
                    <a:pt x="232615" y="14690"/>
                    <a:pt x="233693" y="14286"/>
                    <a:pt x="234637" y="14286"/>
                  </a:cubicBezTo>
                  <a:cubicBezTo>
                    <a:pt x="235580" y="14286"/>
                    <a:pt x="236119" y="14690"/>
                    <a:pt x="236793" y="15094"/>
                  </a:cubicBezTo>
                  <a:cubicBezTo>
                    <a:pt x="237602" y="15633"/>
                    <a:pt x="238545" y="16307"/>
                    <a:pt x="240162" y="16307"/>
                  </a:cubicBezTo>
                  <a:cubicBezTo>
                    <a:pt x="241510" y="16307"/>
                    <a:pt x="261456" y="11590"/>
                    <a:pt x="309165" y="0"/>
                  </a:cubicBezTo>
                  <a:cubicBezTo>
                    <a:pt x="317790" y="25337"/>
                    <a:pt x="326550" y="51617"/>
                    <a:pt x="326820" y="53369"/>
                  </a:cubicBezTo>
                  <a:cubicBezTo>
                    <a:pt x="326820" y="54313"/>
                    <a:pt x="324664" y="62669"/>
                    <a:pt x="322238" y="71698"/>
                  </a:cubicBezTo>
                  <a:lnTo>
                    <a:pt x="322103" y="72103"/>
                  </a:lnTo>
                  <a:cubicBezTo>
                    <a:pt x="322103" y="72237"/>
                    <a:pt x="322103" y="72372"/>
                    <a:pt x="322103" y="72507"/>
                  </a:cubicBezTo>
                  <a:lnTo>
                    <a:pt x="322238" y="72911"/>
                  </a:lnTo>
                  <a:cubicBezTo>
                    <a:pt x="327359" y="89218"/>
                    <a:pt x="344475" y="142588"/>
                    <a:pt x="347844" y="145957"/>
                  </a:cubicBezTo>
                  <a:cubicBezTo>
                    <a:pt x="349731" y="147844"/>
                    <a:pt x="356065" y="161051"/>
                    <a:pt x="361052" y="172507"/>
                  </a:cubicBezTo>
                  <a:lnTo>
                    <a:pt x="361052" y="225607"/>
                  </a:lnTo>
                  <a:cubicBezTo>
                    <a:pt x="366712" y="261456"/>
                    <a:pt x="370351" y="281806"/>
                    <a:pt x="371968" y="285849"/>
                  </a:cubicBezTo>
                  <a:cubicBezTo>
                    <a:pt x="371564" y="287467"/>
                    <a:pt x="367521" y="294071"/>
                    <a:pt x="363074" y="300270"/>
                  </a:cubicBezTo>
                  <a:lnTo>
                    <a:pt x="362130" y="301483"/>
                  </a:lnTo>
                  <a:cubicBezTo>
                    <a:pt x="361860" y="301753"/>
                    <a:pt x="361995" y="302157"/>
                    <a:pt x="362265" y="302426"/>
                  </a:cubicBezTo>
                  <a:lnTo>
                    <a:pt x="372238" y="310108"/>
                  </a:lnTo>
                  <a:cubicBezTo>
                    <a:pt x="362669" y="319273"/>
                    <a:pt x="362669" y="319947"/>
                    <a:pt x="362669" y="320351"/>
                  </a:cubicBezTo>
                  <a:cubicBezTo>
                    <a:pt x="362669" y="320620"/>
                    <a:pt x="362669" y="320890"/>
                    <a:pt x="362804" y="321294"/>
                  </a:cubicBezTo>
                  <a:cubicBezTo>
                    <a:pt x="362534" y="321294"/>
                    <a:pt x="362400" y="321429"/>
                    <a:pt x="362130" y="321429"/>
                  </a:cubicBezTo>
                  <a:cubicBezTo>
                    <a:pt x="360513" y="321699"/>
                    <a:pt x="359165" y="322103"/>
                    <a:pt x="357817" y="322507"/>
                  </a:cubicBezTo>
                  <a:close/>
                </a:path>
              </a:pathLst>
            </a:custGeom>
            <a:grpFill/>
            <a:ln w="12700" cap="flat">
              <a:solidFill>
                <a:schemeClr val="bg1"/>
              </a:solidFill>
              <a:prstDash val="solid"/>
              <a:miter/>
            </a:ln>
          </p:spPr>
          <p:txBody>
            <a:bodyPr rtlCol="0" anchor="ctr"/>
            <a:lstStyle/>
            <a:p>
              <a:endParaRPr lang="en-US"/>
            </a:p>
          </p:txBody>
        </p:sp>
        <p:sp>
          <p:nvSpPr>
            <p:cNvPr id="74" name="Freeform 61">
              <a:extLst>
                <a:ext uri="{FF2B5EF4-FFF2-40B4-BE49-F238E27FC236}">
                  <a16:creationId xmlns:a16="http://schemas.microsoft.com/office/drawing/2014/main" id="{E5AD9FA8-4BEE-BDA7-19AF-CE1C748F398E}"/>
                </a:ext>
              </a:extLst>
            </p:cNvPr>
            <p:cNvSpPr/>
            <p:nvPr/>
          </p:nvSpPr>
          <p:spPr>
            <a:xfrm>
              <a:off x="9287233" y="2493921"/>
              <a:ext cx="117520" cy="68059"/>
            </a:xfrm>
            <a:custGeom>
              <a:avLst/>
              <a:gdLst>
                <a:gd name="connsiteX0" fmla="*/ 404 w 117520"/>
                <a:gd name="connsiteY0" fmla="*/ 64421 h 68059"/>
                <a:gd name="connsiteX1" fmla="*/ 1617 w 117520"/>
                <a:gd name="connsiteY1" fmla="*/ 61186 h 68059"/>
                <a:gd name="connsiteX2" fmla="*/ 7278 w 117520"/>
                <a:gd name="connsiteY2" fmla="*/ 46766 h 68059"/>
                <a:gd name="connsiteX3" fmla="*/ 15094 w 117520"/>
                <a:gd name="connsiteY3" fmla="*/ 44070 h 68059"/>
                <a:gd name="connsiteX4" fmla="*/ 16712 w 117520"/>
                <a:gd name="connsiteY4" fmla="*/ 46361 h 68059"/>
                <a:gd name="connsiteX5" fmla="*/ 19811 w 117520"/>
                <a:gd name="connsiteY5" fmla="*/ 49461 h 68059"/>
                <a:gd name="connsiteX6" fmla="*/ 25337 w 117520"/>
                <a:gd name="connsiteY6" fmla="*/ 43396 h 68059"/>
                <a:gd name="connsiteX7" fmla="*/ 27763 w 117520"/>
                <a:gd name="connsiteY7" fmla="*/ 39623 h 68059"/>
                <a:gd name="connsiteX8" fmla="*/ 69677 w 117520"/>
                <a:gd name="connsiteY8" fmla="*/ 20216 h 68059"/>
                <a:gd name="connsiteX9" fmla="*/ 84501 w 117520"/>
                <a:gd name="connsiteY9" fmla="*/ 11321 h 68059"/>
                <a:gd name="connsiteX10" fmla="*/ 88545 w 117520"/>
                <a:gd name="connsiteY10" fmla="*/ 8491 h 68059"/>
                <a:gd name="connsiteX11" fmla="*/ 86658 w 117520"/>
                <a:gd name="connsiteY11" fmla="*/ 12938 h 68059"/>
                <a:gd name="connsiteX12" fmla="*/ 84636 w 117520"/>
                <a:gd name="connsiteY12" fmla="*/ 19542 h 68059"/>
                <a:gd name="connsiteX13" fmla="*/ 85580 w 117520"/>
                <a:gd name="connsiteY13" fmla="*/ 20081 h 68059"/>
                <a:gd name="connsiteX14" fmla="*/ 106200 w 117520"/>
                <a:gd name="connsiteY14" fmla="*/ 2022 h 68059"/>
                <a:gd name="connsiteX15" fmla="*/ 106739 w 117520"/>
                <a:gd name="connsiteY15" fmla="*/ 1483 h 68059"/>
                <a:gd name="connsiteX16" fmla="*/ 113343 w 117520"/>
                <a:gd name="connsiteY16" fmla="*/ 0 h 68059"/>
                <a:gd name="connsiteX17" fmla="*/ 117520 w 117520"/>
                <a:gd name="connsiteY17" fmla="*/ 404 h 68059"/>
                <a:gd name="connsiteX18" fmla="*/ 109704 w 117520"/>
                <a:gd name="connsiteY18" fmla="*/ 8491 h 68059"/>
                <a:gd name="connsiteX19" fmla="*/ 99192 w 117520"/>
                <a:gd name="connsiteY19" fmla="*/ 16307 h 68059"/>
                <a:gd name="connsiteX20" fmla="*/ 90297 w 117520"/>
                <a:gd name="connsiteY20" fmla="*/ 23046 h 68059"/>
                <a:gd name="connsiteX21" fmla="*/ 58086 w 117520"/>
                <a:gd name="connsiteY21" fmla="*/ 42992 h 68059"/>
                <a:gd name="connsiteX22" fmla="*/ 53504 w 117520"/>
                <a:gd name="connsiteY22" fmla="*/ 54717 h 68059"/>
                <a:gd name="connsiteX23" fmla="*/ 52291 w 117520"/>
                <a:gd name="connsiteY23" fmla="*/ 54852 h 68059"/>
                <a:gd name="connsiteX24" fmla="*/ 52291 w 117520"/>
                <a:gd name="connsiteY24" fmla="*/ 54852 h 68059"/>
                <a:gd name="connsiteX25" fmla="*/ 49191 w 117520"/>
                <a:gd name="connsiteY25" fmla="*/ 54717 h 68059"/>
                <a:gd name="connsiteX26" fmla="*/ 47305 w 117520"/>
                <a:gd name="connsiteY26" fmla="*/ 54582 h 68059"/>
                <a:gd name="connsiteX27" fmla="*/ 35849 w 117520"/>
                <a:gd name="connsiteY27" fmla="*/ 59569 h 68059"/>
                <a:gd name="connsiteX28" fmla="*/ 24933 w 117520"/>
                <a:gd name="connsiteY28" fmla="*/ 64421 h 68059"/>
                <a:gd name="connsiteX29" fmla="*/ 20351 w 117520"/>
                <a:gd name="connsiteY29" fmla="*/ 64825 h 68059"/>
                <a:gd name="connsiteX30" fmla="*/ 11590 w 117520"/>
                <a:gd name="connsiteY30" fmla="*/ 64286 h 68059"/>
                <a:gd name="connsiteX31" fmla="*/ 9030 w 117520"/>
                <a:gd name="connsiteY31" fmla="*/ 64151 h 68059"/>
                <a:gd name="connsiteX32" fmla="*/ 0 w 117520"/>
                <a:gd name="connsiteY32" fmla="*/ 68059 h 68059"/>
                <a:gd name="connsiteX33" fmla="*/ 0 w 117520"/>
                <a:gd name="connsiteY33" fmla="*/ 64421 h 6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7520" h="68059">
                  <a:moveTo>
                    <a:pt x="404" y="64421"/>
                  </a:moveTo>
                  <a:lnTo>
                    <a:pt x="1617" y="61186"/>
                  </a:lnTo>
                  <a:cubicBezTo>
                    <a:pt x="3369" y="56469"/>
                    <a:pt x="6604" y="47574"/>
                    <a:pt x="7278" y="46766"/>
                  </a:cubicBezTo>
                  <a:cubicBezTo>
                    <a:pt x="7817" y="46361"/>
                    <a:pt x="12264" y="44340"/>
                    <a:pt x="15094" y="44070"/>
                  </a:cubicBezTo>
                  <a:cubicBezTo>
                    <a:pt x="15229" y="44205"/>
                    <a:pt x="16173" y="45553"/>
                    <a:pt x="16712" y="46361"/>
                  </a:cubicBezTo>
                  <a:cubicBezTo>
                    <a:pt x="18329" y="48652"/>
                    <a:pt x="19003" y="49461"/>
                    <a:pt x="19811" y="49461"/>
                  </a:cubicBezTo>
                  <a:cubicBezTo>
                    <a:pt x="21968" y="49461"/>
                    <a:pt x="23585" y="46361"/>
                    <a:pt x="25337" y="43396"/>
                  </a:cubicBezTo>
                  <a:cubicBezTo>
                    <a:pt x="26280" y="41779"/>
                    <a:pt x="27089" y="40431"/>
                    <a:pt x="27763" y="39623"/>
                  </a:cubicBezTo>
                  <a:cubicBezTo>
                    <a:pt x="29650" y="37736"/>
                    <a:pt x="60378" y="23046"/>
                    <a:pt x="69677" y="20216"/>
                  </a:cubicBezTo>
                  <a:cubicBezTo>
                    <a:pt x="75067" y="18598"/>
                    <a:pt x="80593" y="14421"/>
                    <a:pt x="84501" y="11321"/>
                  </a:cubicBezTo>
                  <a:cubicBezTo>
                    <a:pt x="85984" y="10108"/>
                    <a:pt x="87736" y="8895"/>
                    <a:pt x="88545" y="8491"/>
                  </a:cubicBezTo>
                  <a:cubicBezTo>
                    <a:pt x="88410" y="9434"/>
                    <a:pt x="87332" y="11456"/>
                    <a:pt x="86658" y="12938"/>
                  </a:cubicBezTo>
                  <a:cubicBezTo>
                    <a:pt x="84906" y="16442"/>
                    <a:pt x="83962" y="18464"/>
                    <a:pt x="84636" y="19542"/>
                  </a:cubicBezTo>
                  <a:cubicBezTo>
                    <a:pt x="84906" y="19946"/>
                    <a:pt x="85175" y="20081"/>
                    <a:pt x="85580" y="20081"/>
                  </a:cubicBezTo>
                  <a:cubicBezTo>
                    <a:pt x="86254" y="20081"/>
                    <a:pt x="88275" y="20081"/>
                    <a:pt x="106200" y="2022"/>
                  </a:cubicBezTo>
                  <a:lnTo>
                    <a:pt x="106739" y="1483"/>
                  </a:lnTo>
                  <a:cubicBezTo>
                    <a:pt x="107682" y="539"/>
                    <a:pt x="110243" y="0"/>
                    <a:pt x="113343" y="0"/>
                  </a:cubicBezTo>
                  <a:cubicBezTo>
                    <a:pt x="115364" y="0"/>
                    <a:pt x="116846" y="270"/>
                    <a:pt x="117520" y="404"/>
                  </a:cubicBezTo>
                  <a:cubicBezTo>
                    <a:pt x="116846" y="1887"/>
                    <a:pt x="113073" y="7547"/>
                    <a:pt x="109704" y="8491"/>
                  </a:cubicBezTo>
                  <a:cubicBezTo>
                    <a:pt x="107413" y="9030"/>
                    <a:pt x="103369" y="12534"/>
                    <a:pt x="99192" y="16307"/>
                  </a:cubicBezTo>
                  <a:cubicBezTo>
                    <a:pt x="95687" y="19407"/>
                    <a:pt x="91914" y="22642"/>
                    <a:pt x="90297" y="23046"/>
                  </a:cubicBezTo>
                  <a:cubicBezTo>
                    <a:pt x="86658" y="23989"/>
                    <a:pt x="59839" y="41375"/>
                    <a:pt x="58086" y="42992"/>
                  </a:cubicBezTo>
                  <a:cubicBezTo>
                    <a:pt x="56604" y="44474"/>
                    <a:pt x="53908" y="52830"/>
                    <a:pt x="53504" y="54717"/>
                  </a:cubicBezTo>
                  <a:cubicBezTo>
                    <a:pt x="53369" y="54717"/>
                    <a:pt x="52965" y="54852"/>
                    <a:pt x="52291" y="54852"/>
                  </a:cubicBezTo>
                  <a:lnTo>
                    <a:pt x="52291" y="54852"/>
                  </a:lnTo>
                  <a:cubicBezTo>
                    <a:pt x="51348" y="54852"/>
                    <a:pt x="50270" y="54717"/>
                    <a:pt x="49191" y="54717"/>
                  </a:cubicBezTo>
                  <a:cubicBezTo>
                    <a:pt x="48383" y="54717"/>
                    <a:pt x="47709" y="54582"/>
                    <a:pt x="47305" y="54582"/>
                  </a:cubicBezTo>
                  <a:cubicBezTo>
                    <a:pt x="46496" y="54582"/>
                    <a:pt x="43127" y="56065"/>
                    <a:pt x="35849" y="59569"/>
                  </a:cubicBezTo>
                  <a:cubicBezTo>
                    <a:pt x="31267" y="61725"/>
                    <a:pt x="26685" y="63882"/>
                    <a:pt x="24933" y="64421"/>
                  </a:cubicBezTo>
                  <a:cubicBezTo>
                    <a:pt x="23989" y="64690"/>
                    <a:pt x="22507" y="64825"/>
                    <a:pt x="20351" y="64825"/>
                  </a:cubicBezTo>
                  <a:cubicBezTo>
                    <a:pt x="17386" y="64825"/>
                    <a:pt x="13881" y="64555"/>
                    <a:pt x="11590" y="64286"/>
                  </a:cubicBezTo>
                  <a:cubicBezTo>
                    <a:pt x="10377" y="64151"/>
                    <a:pt x="9434" y="64151"/>
                    <a:pt x="9030" y="64151"/>
                  </a:cubicBezTo>
                  <a:cubicBezTo>
                    <a:pt x="7682" y="64151"/>
                    <a:pt x="2291" y="66847"/>
                    <a:pt x="0" y="68059"/>
                  </a:cubicBezTo>
                  <a:lnTo>
                    <a:pt x="0" y="64421"/>
                  </a:lnTo>
                  <a:close/>
                </a:path>
              </a:pathLst>
            </a:custGeom>
            <a:grpFill/>
            <a:ln w="12700" cap="flat">
              <a:solidFill>
                <a:schemeClr val="bg1"/>
              </a:solidFill>
              <a:prstDash val="solid"/>
              <a:miter/>
            </a:ln>
          </p:spPr>
          <p:txBody>
            <a:bodyPr rtlCol="0" anchor="ctr"/>
            <a:lstStyle/>
            <a:p>
              <a:endParaRPr lang="en-US"/>
            </a:p>
          </p:txBody>
        </p:sp>
        <p:sp>
          <p:nvSpPr>
            <p:cNvPr id="75" name="Freeform 62">
              <a:extLst>
                <a:ext uri="{FF2B5EF4-FFF2-40B4-BE49-F238E27FC236}">
                  <a16:creationId xmlns:a16="http://schemas.microsoft.com/office/drawing/2014/main" id="{A0E677FA-F852-E1A3-C316-89105F589F90}"/>
                </a:ext>
              </a:extLst>
            </p:cNvPr>
            <p:cNvSpPr/>
            <p:nvPr/>
          </p:nvSpPr>
          <p:spPr>
            <a:xfrm>
              <a:off x="9303271" y="2346616"/>
              <a:ext cx="201314" cy="92722"/>
            </a:xfrm>
            <a:custGeom>
              <a:avLst/>
              <a:gdLst>
                <a:gd name="connsiteX0" fmla="*/ 145957 w 201314"/>
                <a:gd name="connsiteY0" fmla="*/ 92723 h 92722"/>
                <a:gd name="connsiteX1" fmla="*/ 115633 w 201314"/>
                <a:gd name="connsiteY1" fmla="*/ 65364 h 92722"/>
                <a:gd name="connsiteX2" fmla="*/ 115633 w 201314"/>
                <a:gd name="connsiteY2" fmla="*/ 65364 h 92722"/>
                <a:gd name="connsiteX3" fmla="*/ 114151 w 201314"/>
                <a:gd name="connsiteY3" fmla="*/ 65768 h 92722"/>
                <a:gd name="connsiteX4" fmla="*/ 67655 w 201314"/>
                <a:gd name="connsiteY4" fmla="*/ 78302 h 92722"/>
                <a:gd name="connsiteX5" fmla="*/ 41509 w 201314"/>
                <a:gd name="connsiteY5" fmla="*/ 85175 h 92722"/>
                <a:gd name="connsiteX6" fmla="*/ 38679 w 201314"/>
                <a:gd name="connsiteY6" fmla="*/ 83154 h 92722"/>
                <a:gd name="connsiteX7" fmla="*/ 33423 w 201314"/>
                <a:gd name="connsiteY7" fmla="*/ 80189 h 92722"/>
                <a:gd name="connsiteX8" fmla="*/ 0 w 201314"/>
                <a:gd name="connsiteY8" fmla="*/ 89758 h 92722"/>
                <a:gd name="connsiteX9" fmla="*/ 0 w 201314"/>
                <a:gd name="connsiteY9" fmla="*/ 39892 h 92722"/>
                <a:gd name="connsiteX10" fmla="*/ 107817 w 201314"/>
                <a:gd name="connsiteY10" fmla="*/ 14690 h 92722"/>
                <a:gd name="connsiteX11" fmla="*/ 108356 w 201314"/>
                <a:gd name="connsiteY11" fmla="*/ 14286 h 92722"/>
                <a:gd name="connsiteX12" fmla="*/ 108625 w 201314"/>
                <a:gd name="connsiteY12" fmla="*/ 13477 h 92722"/>
                <a:gd name="connsiteX13" fmla="*/ 112803 w 201314"/>
                <a:gd name="connsiteY13" fmla="*/ 2695 h 92722"/>
                <a:gd name="connsiteX14" fmla="*/ 128976 w 201314"/>
                <a:gd name="connsiteY14" fmla="*/ 0 h 92722"/>
                <a:gd name="connsiteX15" fmla="*/ 132076 w 201314"/>
                <a:gd name="connsiteY15" fmla="*/ 8491 h 92722"/>
                <a:gd name="connsiteX16" fmla="*/ 133827 w 201314"/>
                <a:gd name="connsiteY16" fmla="*/ 9838 h 92722"/>
                <a:gd name="connsiteX17" fmla="*/ 136523 w 201314"/>
                <a:gd name="connsiteY17" fmla="*/ 12803 h 92722"/>
                <a:gd name="connsiteX18" fmla="*/ 134906 w 201314"/>
                <a:gd name="connsiteY18" fmla="*/ 15903 h 92722"/>
                <a:gd name="connsiteX19" fmla="*/ 128033 w 201314"/>
                <a:gd name="connsiteY19" fmla="*/ 39084 h 92722"/>
                <a:gd name="connsiteX20" fmla="*/ 130324 w 201314"/>
                <a:gd name="connsiteY20" fmla="*/ 39623 h 92722"/>
                <a:gd name="connsiteX21" fmla="*/ 134097 w 201314"/>
                <a:gd name="connsiteY21" fmla="*/ 39353 h 92722"/>
                <a:gd name="connsiteX22" fmla="*/ 139758 w 201314"/>
                <a:gd name="connsiteY22" fmla="*/ 39084 h 92722"/>
                <a:gd name="connsiteX23" fmla="*/ 146227 w 201314"/>
                <a:gd name="connsiteY23" fmla="*/ 40566 h 92722"/>
                <a:gd name="connsiteX24" fmla="*/ 154582 w 201314"/>
                <a:gd name="connsiteY24" fmla="*/ 50943 h 92722"/>
                <a:gd name="connsiteX25" fmla="*/ 168329 w 201314"/>
                <a:gd name="connsiteY25" fmla="*/ 66847 h 92722"/>
                <a:gd name="connsiteX26" fmla="*/ 171698 w 201314"/>
                <a:gd name="connsiteY26" fmla="*/ 66981 h 92722"/>
                <a:gd name="connsiteX27" fmla="*/ 183828 w 201314"/>
                <a:gd name="connsiteY27" fmla="*/ 67520 h 92722"/>
                <a:gd name="connsiteX28" fmla="*/ 188410 w 201314"/>
                <a:gd name="connsiteY28" fmla="*/ 67116 h 92722"/>
                <a:gd name="connsiteX29" fmla="*/ 195957 w 201314"/>
                <a:gd name="connsiteY29" fmla="*/ 54313 h 92722"/>
                <a:gd name="connsiteX30" fmla="*/ 189353 w 201314"/>
                <a:gd name="connsiteY30" fmla="*/ 47574 h 92722"/>
                <a:gd name="connsiteX31" fmla="*/ 186119 w 201314"/>
                <a:gd name="connsiteY31" fmla="*/ 45418 h 92722"/>
                <a:gd name="connsiteX32" fmla="*/ 184097 w 201314"/>
                <a:gd name="connsiteY32" fmla="*/ 42857 h 92722"/>
                <a:gd name="connsiteX33" fmla="*/ 184367 w 201314"/>
                <a:gd name="connsiteY33" fmla="*/ 41375 h 92722"/>
                <a:gd name="connsiteX34" fmla="*/ 197440 w 201314"/>
                <a:gd name="connsiteY34" fmla="*/ 50539 h 92722"/>
                <a:gd name="connsiteX35" fmla="*/ 201213 w 201314"/>
                <a:gd name="connsiteY35" fmla="*/ 71968 h 92722"/>
                <a:gd name="connsiteX36" fmla="*/ 201213 w 201314"/>
                <a:gd name="connsiteY36" fmla="*/ 71968 h 92722"/>
                <a:gd name="connsiteX37" fmla="*/ 200944 w 201314"/>
                <a:gd name="connsiteY37" fmla="*/ 71968 h 92722"/>
                <a:gd name="connsiteX38" fmla="*/ 200944 w 201314"/>
                <a:gd name="connsiteY38" fmla="*/ 71968 h 92722"/>
                <a:gd name="connsiteX39" fmla="*/ 199326 w 201314"/>
                <a:gd name="connsiteY39" fmla="*/ 71833 h 92722"/>
                <a:gd name="connsiteX40" fmla="*/ 195148 w 201314"/>
                <a:gd name="connsiteY40" fmla="*/ 71429 h 92722"/>
                <a:gd name="connsiteX41" fmla="*/ 189892 w 201314"/>
                <a:gd name="connsiteY41" fmla="*/ 72237 h 92722"/>
                <a:gd name="connsiteX42" fmla="*/ 175337 w 201314"/>
                <a:gd name="connsiteY42" fmla="*/ 83019 h 92722"/>
                <a:gd name="connsiteX43" fmla="*/ 174798 w 201314"/>
                <a:gd name="connsiteY43" fmla="*/ 83558 h 92722"/>
                <a:gd name="connsiteX44" fmla="*/ 169272 w 201314"/>
                <a:gd name="connsiteY44" fmla="*/ 85310 h 92722"/>
                <a:gd name="connsiteX45" fmla="*/ 168733 w 201314"/>
                <a:gd name="connsiteY45" fmla="*/ 85310 h 92722"/>
                <a:gd name="connsiteX46" fmla="*/ 168868 w 201314"/>
                <a:gd name="connsiteY46" fmla="*/ 80863 h 92722"/>
                <a:gd name="connsiteX47" fmla="*/ 169003 w 201314"/>
                <a:gd name="connsiteY47" fmla="*/ 79650 h 92722"/>
                <a:gd name="connsiteX48" fmla="*/ 165499 w 201314"/>
                <a:gd name="connsiteY48" fmla="*/ 75876 h 92722"/>
                <a:gd name="connsiteX49" fmla="*/ 145957 w 201314"/>
                <a:gd name="connsiteY49" fmla="*/ 92723 h 9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1314" h="92722">
                  <a:moveTo>
                    <a:pt x="145957" y="92723"/>
                  </a:moveTo>
                  <a:cubicBezTo>
                    <a:pt x="119138" y="65364"/>
                    <a:pt x="116577" y="65364"/>
                    <a:pt x="115633" y="65364"/>
                  </a:cubicBezTo>
                  <a:cubicBezTo>
                    <a:pt x="115633" y="65364"/>
                    <a:pt x="115633" y="65364"/>
                    <a:pt x="115633" y="65364"/>
                  </a:cubicBezTo>
                  <a:cubicBezTo>
                    <a:pt x="114959" y="65364"/>
                    <a:pt x="114421" y="65499"/>
                    <a:pt x="114151" y="65768"/>
                  </a:cubicBezTo>
                  <a:cubicBezTo>
                    <a:pt x="111590" y="66981"/>
                    <a:pt x="84097" y="74124"/>
                    <a:pt x="67655" y="78302"/>
                  </a:cubicBezTo>
                  <a:cubicBezTo>
                    <a:pt x="48652" y="83154"/>
                    <a:pt x="43396" y="84636"/>
                    <a:pt x="41509" y="85175"/>
                  </a:cubicBezTo>
                  <a:cubicBezTo>
                    <a:pt x="40701" y="84636"/>
                    <a:pt x="39353" y="83693"/>
                    <a:pt x="38679" y="83154"/>
                  </a:cubicBezTo>
                  <a:cubicBezTo>
                    <a:pt x="35849" y="80997"/>
                    <a:pt x="34771" y="80189"/>
                    <a:pt x="33423" y="80189"/>
                  </a:cubicBezTo>
                  <a:cubicBezTo>
                    <a:pt x="33019" y="80189"/>
                    <a:pt x="31941" y="80189"/>
                    <a:pt x="0" y="89758"/>
                  </a:cubicBezTo>
                  <a:lnTo>
                    <a:pt x="0" y="39892"/>
                  </a:lnTo>
                  <a:lnTo>
                    <a:pt x="107817" y="14690"/>
                  </a:lnTo>
                  <a:cubicBezTo>
                    <a:pt x="108086" y="14690"/>
                    <a:pt x="108221" y="14421"/>
                    <a:pt x="108356" y="14286"/>
                  </a:cubicBezTo>
                  <a:lnTo>
                    <a:pt x="108625" y="13477"/>
                  </a:lnTo>
                  <a:cubicBezTo>
                    <a:pt x="110377" y="8491"/>
                    <a:pt x="112264" y="3639"/>
                    <a:pt x="112803" y="2695"/>
                  </a:cubicBezTo>
                  <a:cubicBezTo>
                    <a:pt x="113477" y="2426"/>
                    <a:pt x="116442" y="1752"/>
                    <a:pt x="128976" y="0"/>
                  </a:cubicBezTo>
                  <a:cubicBezTo>
                    <a:pt x="129515" y="2830"/>
                    <a:pt x="130728" y="7278"/>
                    <a:pt x="132076" y="8491"/>
                  </a:cubicBezTo>
                  <a:cubicBezTo>
                    <a:pt x="132615" y="8895"/>
                    <a:pt x="133154" y="9434"/>
                    <a:pt x="133827" y="9838"/>
                  </a:cubicBezTo>
                  <a:cubicBezTo>
                    <a:pt x="135041" y="10782"/>
                    <a:pt x="136388" y="11725"/>
                    <a:pt x="136523" y="12803"/>
                  </a:cubicBezTo>
                  <a:cubicBezTo>
                    <a:pt x="136658" y="13612"/>
                    <a:pt x="135984" y="14690"/>
                    <a:pt x="134906" y="15903"/>
                  </a:cubicBezTo>
                  <a:cubicBezTo>
                    <a:pt x="130593" y="20216"/>
                    <a:pt x="126011" y="37197"/>
                    <a:pt x="128033" y="39084"/>
                  </a:cubicBezTo>
                  <a:cubicBezTo>
                    <a:pt x="128437" y="39488"/>
                    <a:pt x="129110" y="39623"/>
                    <a:pt x="130324" y="39623"/>
                  </a:cubicBezTo>
                  <a:cubicBezTo>
                    <a:pt x="131267" y="39623"/>
                    <a:pt x="132615" y="39488"/>
                    <a:pt x="134097" y="39353"/>
                  </a:cubicBezTo>
                  <a:cubicBezTo>
                    <a:pt x="135849" y="39218"/>
                    <a:pt x="137871" y="39084"/>
                    <a:pt x="139758" y="39084"/>
                  </a:cubicBezTo>
                  <a:cubicBezTo>
                    <a:pt x="143127" y="39084"/>
                    <a:pt x="145283" y="39623"/>
                    <a:pt x="146227" y="40566"/>
                  </a:cubicBezTo>
                  <a:cubicBezTo>
                    <a:pt x="147574" y="41914"/>
                    <a:pt x="150944" y="46361"/>
                    <a:pt x="154582" y="50943"/>
                  </a:cubicBezTo>
                  <a:cubicBezTo>
                    <a:pt x="163881" y="62938"/>
                    <a:pt x="167116" y="66847"/>
                    <a:pt x="168329" y="66847"/>
                  </a:cubicBezTo>
                  <a:cubicBezTo>
                    <a:pt x="168733" y="66847"/>
                    <a:pt x="170081" y="66981"/>
                    <a:pt x="171698" y="66981"/>
                  </a:cubicBezTo>
                  <a:cubicBezTo>
                    <a:pt x="175068" y="67251"/>
                    <a:pt x="180054" y="67520"/>
                    <a:pt x="183828" y="67520"/>
                  </a:cubicBezTo>
                  <a:cubicBezTo>
                    <a:pt x="186119" y="67520"/>
                    <a:pt x="187601" y="67386"/>
                    <a:pt x="188410" y="67116"/>
                  </a:cubicBezTo>
                  <a:cubicBezTo>
                    <a:pt x="191914" y="66038"/>
                    <a:pt x="195957" y="57952"/>
                    <a:pt x="195957" y="54313"/>
                  </a:cubicBezTo>
                  <a:cubicBezTo>
                    <a:pt x="195957" y="51617"/>
                    <a:pt x="192453" y="49461"/>
                    <a:pt x="189353" y="47574"/>
                  </a:cubicBezTo>
                  <a:cubicBezTo>
                    <a:pt x="188006" y="46766"/>
                    <a:pt x="186793" y="45957"/>
                    <a:pt x="186119" y="45418"/>
                  </a:cubicBezTo>
                  <a:cubicBezTo>
                    <a:pt x="185040" y="44340"/>
                    <a:pt x="184367" y="43531"/>
                    <a:pt x="184097" y="42857"/>
                  </a:cubicBezTo>
                  <a:cubicBezTo>
                    <a:pt x="183828" y="42318"/>
                    <a:pt x="183963" y="41779"/>
                    <a:pt x="184367" y="41375"/>
                  </a:cubicBezTo>
                  <a:cubicBezTo>
                    <a:pt x="186254" y="41375"/>
                    <a:pt x="195418" y="48652"/>
                    <a:pt x="197440" y="50539"/>
                  </a:cubicBezTo>
                  <a:cubicBezTo>
                    <a:pt x="199057" y="52156"/>
                    <a:pt x="201887" y="69946"/>
                    <a:pt x="201213" y="71968"/>
                  </a:cubicBezTo>
                  <a:cubicBezTo>
                    <a:pt x="201213" y="71968"/>
                    <a:pt x="201213" y="71968"/>
                    <a:pt x="201213" y="71968"/>
                  </a:cubicBezTo>
                  <a:cubicBezTo>
                    <a:pt x="201213" y="71968"/>
                    <a:pt x="201078" y="71968"/>
                    <a:pt x="200944" y="71968"/>
                  </a:cubicBezTo>
                  <a:lnTo>
                    <a:pt x="200944" y="71968"/>
                  </a:lnTo>
                  <a:cubicBezTo>
                    <a:pt x="200539" y="71968"/>
                    <a:pt x="200000" y="71833"/>
                    <a:pt x="199326" y="71833"/>
                  </a:cubicBezTo>
                  <a:cubicBezTo>
                    <a:pt x="198248" y="71698"/>
                    <a:pt x="196766" y="71429"/>
                    <a:pt x="195148" y="71429"/>
                  </a:cubicBezTo>
                  <a:cubicBezTo>
                    <a:pt x="193397" y="71429"/>
                    <a:pt x="191644" y="71698"/>
                    <a:pt x="189892" y="72237"/>
                  </a:cubicBezTo>
                  <a:cubicBezTo>
                    <a:pt x="183828" y="73989"/>
                    <a:pt x="177493" y="80728"/>
                    <a:pt x="175337" y="83019"/>
                  </a:cubicBezTo>
                  <a:lnTo>
                    <a:pt x="174798" y="83558"/>
                  </a:lnTo>
                  <a:cubicBezTo>
                    <a:pt x="173989" y="84367"/>
                    <a:pt x="170889" y="85310"/>
                    <a:pt x="169272" y="85310"/>
                  </a:cubicBezTo>
                  <a:cubicBezTo>
                    <a:pt x="168868" y="85310"/>
                    <a:pt x="168733" y="85310"/>
                    <a:pt x="168733" y="85310"/>
                  </a:cubicBezTo>
                  <a:cubicBezTo>
                    <a:pt x="168464" y="84771"/>
                    <a:pt x="168733" y="81806"/>
                    <a:pt x="168868" y="80863"/>
                  </a:cubicBezTo>
                  <a:cubicBezTo>
                    <a:pt x="168868" y="80324"/>
                    <a:pt x="169003" y="79919"/>
                    <a:pt x="169003" y="79650"/>
                  </a:cubicBezTo>
                  <a:cubicBezTo>
                    <a:pt x="169003" y="77898"/>
                    <a:pt x="168060" y="75876"/>
                    <a:pt x="165499" y="75876"/>
                  </a:cubicBezTo>
                  <a:cubicBezTo>
                    <a:pt x="164016" y="76011"/>
                    <a:pt x="157278" y="81671"/>
                    <a:pt x="145957" y="92723"/>
                  </a:cubicBezTo>
                  <a:close/>
                </a:path>
              </a:pathLst>
            </a:custGeom>
            <a:grpFill/>
            <a:ln w="12700" cap="flat">
              <a:solidFill>
                <a:schemeClr val="bg1"/>
              </a:solidFill>
              <a:prstDash val="solid"/>
              <a:miter/>
            </a:ln>
          </p:spPr>
          <p:txBody>
            <a:bodyPr rtlCol="0" anchor="ctr"/>
            <a:lstStyle/>
            <a:p>
              <a:endParaRPr lang="en-US"/>
            </a:p>
          </p:txBody>
        </p:sp>
        <p:sp>
          <p:nvSpPr>
            <p:cNvPr id="76" name="Freeform 63">
              <a:extLst>
                <a:ext uri="{FF2B5EF4-FFF2-40B4-BE49-F238E27FC236}">
                  <a16:creationId xmlns:a16="http://schemas.microsoft.com/office/drawing/2014/main" id="{CAB43AB5-E82D-46B3-0038-2C9C7C6CBB67}"/>
                </a:ext>
              </a:extLst>
            </p:cNvPr>
            <p:cNvSpPr/>
            <p:nvPr/>
          </p:nvSpPr>
          <p:spPr>
            <a:xfrm>
              <a:off x="9303944" y="2423166"/>
              <a:ext cx="107412" cy="96361"/>
            </a:xfrm>
            <a:custGeom>
              <a:avLst/>
              <a:gdLst>
                <a:gd name="connsiteX0" fmla="*/ 1887 w 107412"/>
                <a:gd name="connsiteY0" fmla="*/ 90701 h 96361"/>
                <a:gd name="connsiteX1" fmla="*/ 9838 w 107412"/>
                <a:gd name="connsiteY1" fmla="*/ 73316 h 96361"/>
                <a:gd name="connsiteX2" fmla="*/ 0 w 107412"/>
                <a:gd name="connsiteY2" fmla="*/ 17655 h 96361"/>
                <a:gd name="connsiteX3" fmla="*/ 32749 w 107412"/>
                <a:gd name="connsiteY3" fmla="*/ 8086 h 96361"/>
                <a:gd name="connsiteX4" fmla="*/ 35445 w 107412"/>
                <a:gd name="connsiteY4" fmla="*/ 10108 h 96361"/>
                <a:gd name="connsiteX5" fmla="*/ 40970 w 107412"/>
                <a:gd name="connsiteY5" fmla="*/ 13208 h 96361"/>
                <a:gd name="connsiteX6" fmla="*/ 42318 w 107412"/>
                <a:gd name="connsiteY6" fmla="*/ 12803 h 96361"/>
                <a:gd name="connsiteX7" fmla="*/ 67925 w 107412"/>
                <a:gd name="connsiteY7" fmla="*/ 6065 h 96361"/>
                <a:gd name="connsiteX8" fmla="*/ 91240 w 107412"/>
                <a:gd name="connsiteY8" fmla="*/ 0 h 96361"/>
                <a:gd name="connsiteX9" fmla="*/ 107413 w 107412"/>
                <a:gd name="connsiteY9" fmla="*/ 46631 h 96361"/>
                <a:gd name="connsiteX10" fmla="*/ 107008 w 107412"/>
                <a:gd name="connsiteY10" fmla="*/ 46766 h 96361"/>
                <a:gd name="connsiteX11" fmla="*/ 104717 w 107412"/>
                <a:gd name="connsiteY11" fmla="*/ 46496 h 96361"/>
                <a:gd name="connsiteX12" fmla="*/ 100000 w 107412"/>
                <a:gd name="connsiteY12" fmla="*/ 46092 h 96361"/>
                <a:gd name="connsiteX13" fmla="*/ 93935 w 107412"/>
                <a:gd name="connsiteY13" fmla="*/ 46900 h 96361"/>
                <a:gd name="connsiteX14" fmla="*/ 63477 w 107412"/>
                <a:gd name="connsiteY14" fmla="*/ 61051 h 96361"/>
                <a:gd name="connsiteX15" fmla="*/ 49326 w 107412"/>
                <a:gd name="connsiteY15" fmla="*/ 67790 h 96361"/>
                <a:gd name="connsiteX16" fmla="*/ 47978 w 107412"/>
                <a:gd name="connsiteY16" fmla="*/ 67251 h 96361"/>
                <a:gd name="connsiteX17" fmla="*/ 44474 w 107412"/>
                <a:gd name="connsiteY17" fmla="*/ 66307 h 96361"/>
                <a:gd name="connsiteX18" fmla="*/ 9703 w 107412"/>
                <a:gd name="connsiteY18" fmla="*/ 96361 h 96361"/>
                <a:gd name="connsiteX19" fmla="*/ 1887 w 107412"/>
                <a:gd name="connsiteY19" fmla="*/ 90701 h 9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412" h="96361">
                  <a:moveTo>
                    <a:pt x="1887" y="90701"/>
                  </a:moveTo>
                  <a:cubicBezTo>
                    <a:pt x="11456" y="77224"/>
                    <a:pt x="11051" y="74663"/>
                    <a:pt x="9838" y="73316"/>
                  </a:cubicBezTo>
                  <a:cubicBezTo>
                    <a:pt x="8895" y="70755"/>
                    <a:pt x="4043" y="42722"/>
                    <a:pt x="0" y="17655"/>
                  </a:cubicBezTo>
                  <a:cubicBezTo>
                    <a:pt x="13881" y="13477"/>
                    <a:pt x="29650" y="8895"/>
                    <a:pt x="32749" y="8086"/>
                  </a:cubicBezTo>
                  <a:cubicBezTo>
                    <a:pt x="33423" y="8491"/>
                    <a:pt x="34771" y="9434"/>
                    <a:pt x="35445" y="10108"/>
                  </a:cubicBezTo>
                  <a:cubicBezTo>
                    <a:pt x="38005" y="11995"/>
                    <a:pt x="39488" y="13208"/>
                    <a:pt x="40970" y="13208"/>
                  </a:cubicBezTo>
                  <a:cubicBezTo>
                    <a:pt x="41509" y="13208"/>
                    <a:pt x="41914" y="13073"/>
                    <a:pt x="42318" y="12803"/>
                  </a:cubicBezTo>
                  <a:cubicBezTo>
                    <a:pt x="43801" y="12264"/>
                    <a:pt x="56604" y="9030"/>
                    <a:pt x="67925" y="6065"/>
                  </a:cubicBezTo>
                  <a:cubicBezTo>
                    <a:pt x="77493" y="3639"/>
                    <a:pt x="85040" y="1617"/>
                    <a:pt x="91240" y="0"/>
                  </a:cubicBezTo>
                  <a:cubicBezTo>
                    <a:pt x="92183" y="3908"/>
                    <a:pt x="95148" y="13342"/>
                    <a:pt x="107413" y="46631"/>
                  </a:cubicBezTo>
                  <a:cubicBezTo>
                    <a:pt x="107143" y="46766"/>
                    <a:pt x="107008" y="46766"/>
                    <a:pt x="107008" y="46766"/>
                  </a:cubicBezTo>
                  <a:cubicBezTo>
                    <a:pt x="106334" y="46766"/>
                    <a:pt x="105660" y="46631"/>
                    <a:pt x="104717" y="46496"/>
                  </a:cubicBezTo>
                  <a:cubicBezTo>
                    <a:pt x="103504" y="46361"/>
                    <a:pt x="101887" y="46092"/>
                    <a:pt x="100000" y="46092"/>
                  </a:cubicBezTo>
                  <a:cubicBezTo>
                    <a:pt x="97979" y="46092"/>
                    <a:pt x="95957" y="46361"/>
                    <a:pt x="93935" y="46900"/>
                  </a:cubicBezTo>
                  <a:cubicBezTo>
                    <a:pt x="90162" y="47979"/>
                    <a:pt x="75337" y="55256"/>
                    <a:pt x="63477" y="61051"/>
                  </a:cubicBezTo>
                  <a:cubicBezTo>
                    <a:pt x="56604" y="64421"/>
                    <a:pt x="50000" y="67655"/>
                    <a:pt x="49326" y="67790"/>
                  </a:cubicBezTo>
                  <a:cubicBezTo>
                    <a:pt x="49057" y="67790"/>
                    <a:pt x="48518" y="67520"/>
                    <a:pt x="47978" y="67251"/>
                  </a:cubicBezTo>
                  <a:cubicBezTo>
                    <a:pt x="47035" y="66847"/>
                    <a:pt x="45822" y="66307"/>
                    <a:pt x="44474" y="66307"/>
                  </a:cubicBezTo>
                  <a:cubicBezTo>
                    <a:pt x="42318" y="66307"/>
                    <a:pt x="15633" y="90701"/>
                    <a:pt x="9703" y="96361"/>
                  </a:cubicBezTo>
                  <a:lnTo>
                    <a:pt x="1887" y="90701"/>
                  </a:lnTo>
                  <a:close/>
                </a:path>
              </a:pathLst>
            </a:custGeom>
            <a:grpFill/>
            <a:ln w="12700" cap="flat">
              <a:solidFill>
                <a:schemeClr val="bg1"/>
              </a:solidFill>
              <a:prstDash val="solid"/>
              <a:miter/>
            </a:ln>
          </p:spPr>
          <p:txBody>
            <a:bodyPr rtlCol="0" anchor="ctr"/>
            <a:lstStyle/>
            <a:p>
              <a:endParaRPr lang="en-US"/>
            </a:p>
          </p:txBody>
        </p:sp>
        <p:sp>
          <p:nvSpPr>
            <p:cNvPr id="77" name="Freeform 64">
              <a:extLst>
                <a:ext uri="{FF2B5EF4-FFF2-40B4-BE49-F238E27FC236}">
                  <a16:creationId xmlns:a16="http://schemas.microsoft.com/office/drawing/2014/main" id="{F0F192C8-C8B5-8D54-7B1E-FD74937E15BD}"/>
                </a:ext>
              </a:extLst>
            </p:cNvPr>
            <p:cNvSpPr/>
            <p:nvPr/>
          </p:nvSpPr>
          <p:spPr>
            <a:xfrm>
              <a:off x="9399362" y="2416428"/>
              <a:ext cx="46765" cy="50808"/>
            </a:xfrm>
            <a:custGeom>
              <a:avLst/>
              <a:gdLst>
                <a:gd name="connsiteX0" fmla="*/ 15768 w 46765"/>
                <a:gd name="connsiteY0" fmla="*/ 50809 h 50808"/>
                <a:gd name="connsiteX1" fmla="*/ 0 w 46765"/>
                <a:gd name="connsiteY1" fmla="*/ 5660 h 50808"/>
                <a:gd name="connsiteX2" fmla="*/ 19542 w 46765"/>
                <a:gd name="connsiteY2" fmla="*/ 0 h 50808"/>
                <a:gd name="connsiteX3" fmla="*/ 46766 w 46765"/>
                <a:gd name="connsiteY3" fmla="*/ 25876 h 50808"/>
                <a:gd name="connsiteX4" fmla="*/ 46227 w 46765"/>
                <a:gd name="connsiteY4" fmla="*/ 26415 h 50808"/>
                <a:gd name="connsiteX5" fmla="*/ 42318 w 46765"/>
                <a:gd name="connsiteY5" fmla="*/ 30863 h 50808"/>
                <a:gd name="connsiteX6" fmla="*/ 36793 w 46765"/>
                <a:gd name="connsiteY6" fmla="*/ 36523 h 50808"/>
                <a:gd name="connsiteX7" fmla="*/ 36388 w 46765"/>
                <a:gd name="connsiteY7" fmla="*/ 30054 h 50808"/>
                <a:gd name="connsiteX8" fmla="*/ 35310 w 46765"/>
                <a:gd name="connsiteY8" fmla="*/ 21429 h 50808"/>
                <a:gd name="connsiteX9" fmla="*/ 34097 w 46765"/>
                <a:gd name="connsiteY9" fmla="*/ 20890 h 50808"/>
                <a:gd name="connsiteX10" fmla="*/ 26415 w 46765"/>
                <a:gd name="connsiteY10" fmla="*/ 29111 h 50808"/>
                <a:gd name="connsiteX11" fmla="*/ 28437 w 46765"/>
                <a:gd name="connsiteY11" fmla="*/ 35175 h 50808"/>
                <a:gd name="connsiteX12" fmla="*/ 29650 w 46765"/>
                <a:gd name="connsiteY12" fmla="*/ 37601 h 50808"/>
                <a:gd name="connsiteX13" fmla="*/ 15768 w 46765"/>
                <a:gd name="connsiteY13" fmla="*/ 50809 h 5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65" h="50808">
                  <a:moveTo>
                    <a:pt x="15768" y="50809"/>
                  </a:moveTo>
                  <a:cubicBezTo>
                    <a:pt x="9434" y="33423"/>
                    <a:pt x="1752" y="11995"/>
                    <a:pt x="0" y="5660"/>
                  </a:cubicBezTo>
                  <a:cubicBezTo>
                    <a:pt x="11860" y="2561"/>
                    <a:pt x="17386" y="943"/>
                    <a:pt x="19542" y="0"/>
                  </a:cubicBezTo>
                  <a:cubicBezTo>
                    <a:pt x="22507" y="1887"/>
                    <a:pt x="33019" y="11860"/>
                    <a:pt x="46766" y="25876"/>
                  </a:cubicBezTo>
                  <a:lnTo>
                    <a:pt x="46227" y="26415"/>
                  </a:lnTo>
                  <a:cubicBezTo>
                    <a:pt x="45148" y="27493"/>
                    <a:pt x="43666" y="29245"/>
                    <a:pt x="42318" y="30863"/>
                  </a:cubicBezTo>
                  <a:cubicBezTo>
                    <a:pt x="40566" y="33019"/>
                    <a:pt x="37736" y="36523"/>
                    <a:pt x="36793" y="36523"/>
                  </a:cubicBezTo>
                  <a:cubicBezTo>
                    <a:pt x="36523" y="35984"/>
                    <a:pt x="36388" y="32480"/>
                    <a:pt x="36388" y="30054"/>
                  </a:cubicBezTo>
                  <a:cubicBezTo>
                    <a:pt x="36388" y="25337"/>
                    <a:pt x="36254" y="22372"/>
                    <a:pt x="35310" y="21429"/>
                  </a:cubicBezTo>
                  <a:cubicBezTo>
                    <a:pt x="35040" y="21159"/>
                    <a:pt x="34636" y="20890"/>
                    <a:pt x="34097" y="20890"/>
                  </a:cubicBezTo>
                  <a:cubicBezTo>
                    <a:pt x="31671" y="20890"/>
                    <a:pt x="27494" y="26280"/>
                    <a:pt x="26415" y="29111"/>
                  </a:cubicBezTo>
                  <a:cubicBezTo>
                    <a:pt x="25607" y="31132"/>
                    <a:pt x="27224" y="33288"/>
                    <a:pt x="28437" y="35175"/>
                  </a:cubicBezTo>
                  <a:cubicBezTo>
                    <a:pt x="28841" y="35849"/>
                    <a:pt x="29919" y="37332"/>
                    <a:pt x="29650" y="37601"/>
                  </a:cubicBezTo>
                  <a:cubicBezTo>
                    <a:pt x="29785" y="37871"/>
                    <a:pt x="21294" y="46227"/>
                    <a:pt x="15768" y="50809"/>
                  </a:cubicBezTo>
                  <a:close/>
                </a:path>
              </a:pathLst>
            </a:custGeom>
            <a:grpFill/>
            <a:ln w="12700" cap="flat">
              <a:solidFill>
                <a:schemeClr val="bg1"/>
              </a:solidFill>
              <a:prstDash val="solid"/>
              <a:miter/>
            </a:ln>
          </p:spPr>
          <p:txBody>
            <a:bodyPr rtlCol="0" anchor="ctr"/>
            <a:lstStyle/>
            <a:p>
              <a:endParaRPr lang="en-US"/>
            </a:p>
          </p:txBody>
        </p:sp>
        <p:sp>
          <p:nvSpPr>
            <p:cNvPr id="78" name="Freeform 65">
              <a:extLst>
                <a:ext uri="{FF2B5EF4-FFF2-40B4-BE49-F238E27FC236}">
                  <a16:creationId xmlns:a16="http://schemas.microsoft.com/office/drawing/2014/main" id="{752EB206-066F-5BC5-8BE6-DB5593EF5A13}"/>
                </a:ext>
              </a:extLst>
            </p:cNvPr>
            <p:cNvSpPr/>
            <p:nvPr/>
          </p:nvSpPr>
          <p:spPr>
            <a:xfrm>
              <a:off x="9224834" y="2510229"/>
              <a:ext cx="82210" cy="180997"/>
            </a:xfrm>
            <a:custGeom>
              <a:avLst/>
              <a:gdLst>
                <a:gd name="connsiteX0" fmla="*/ 51483 w 82210"/>
                <a:gd name="connsiteY0" fmla="*/ 180998 h 180997"/>
                <a:gd name="connsiteX1" fmla="*/ 50809 w 82210"/>
                <a:gd name="connsiteY1" fmla="*/ 170216 h 180997"/>
                <a:gd name="connsiteX2" fmla="*/ 50809 w 82210"/>
                <a:gd name="connsiteY2" fmla="*/ 169542 h 180997"/>
                <a:gd name="connsiteX3" fmla="*/ 36523 w 82210"/>
                <a:gd name="connsiteY3" fmla="*/ 163747 h 180997"/>
                <a:gd name="connsiteX4" fmla="*/ 23585 w 82210"/>
                <a:gd name="connsiteY4" fmla="*/ 159165 h 180997"/>
                <a:gd name="connsiteX5" fmla="*/ 16173 w 82210"/>
                <a:gd name="connsiteY5" fmla="*/ 152561 h 180997"/>
                <a:gd name="connsiteX6" fmla="*/ 6200 w 82210"/>
                <a:gd name="connsiteY6" fmla="*/ 143801 h 180997"/>
                <a:gd name="connsiteX7" fmla="*/ 944 w 82210"/>
                <a:gd name="connsiteY7" fmla="*/ 134502 h 180997"/>
                <a:gd name="connsiteX8" fmla="*/ 0 w 82210"/>
                <a:gd name="connsiteY8" fmla="*/ 132480 h 180997"/>
                <a:gd name="connsiteX9" fmla="*/ 135 w 82210"/>
                <a:gd name="connsiteY9" fmla="*/ 131132 h 180997"/>
                <a:gd name="connsiteX10" fmla="*/ 1348 w 82210"/>
                <a:gd name="connsiteY10" fmla="*/ 124394 h 180997"/>
                <a:gd name="connsiteX11" fmla="*/ 39219 w 82210"/>
                <a:gd name="connsiteY11" fmla="*/ 92183 h 180997"/>
                <a:gd name="connsiteX12" fmla="*/ 11590 w 82210"/>
                <a:gd name="connsiteY12" fmla="*/ 72372 h 180997"/>
                <a:gd name="connsiteX13" fmla="*/ 4582 w 82210"/>
                <a:gd name="connsiteY13" fmla="*/ 67925 h 180997"/>
                <a:gd name="connsiteX14" fmla="*/ 7412 w 82210"/>
                <a:gd name="connsiteY14" fmla="*/ 53908 h 180997"/>
                <a:gd name="connsiteX15" fmla="*/ 9030 w 82210"/>
                <a:gd name="connsiteY15" fmla="*/ 45418 h 180997"/>
                <a:gd name="connsiteX16" fmla="*/ 5121 w 82210"/>
                <a:gd name="connsiteY16" fmla="*/ 40162 h 180997"/>
                <a:gd name="connsiteX17" fmla="*/ 1752 w 82210"/>
                <a:gd name="connsiteY17" fmla="*/ 36792 h 180997"/>
                <a:gd name="connsiteX18" fmla="*/ 7412 w 82210"/>
                <a:gd name="connsiteY18" fmla="*/ 22642 h 180997"/>
                <a:gd name="connsiteX19" fmla="*/ 16712 w 82210"/>
                <a:gd name="connsiteY19" fmla="*/ 0 h 180997"/>
                <a:gd name="connsiteX20" fmla="*/ 68868 w 82210"/>
                <a:gd name="connsiteY20" fmla="*/ 19138 h 180997"/>
                <a:gd name="connsiteX21" fmla="*/ 58895 w 82210"/>
                <a:gd name="connsiteY21" fmla="*/ 47035 h 180997"/>
                <a:gd name="connsiteX22" fmla="*/ 58760 w 82210"/>
                <a:gd name="connsiteY22" fmla="*/ 54178 h 180997"/>
                <a:gd name="connsiteX23" fmla="*/ 58625 w 82210"/>
                <a:gd name="connsiteY23" fmla="*/ 54313 h 180997"/>
                <a:gd name="connsiteX24" fmla="*/ 55526 w 82210"/>
                <a:gd name="connsiteY24" fmla="*/ 63073 h 180997"/>
                <a:gd name="connsiteX25" fmla="*/ 56469 w 82210"/>
                <a:gd name="connsiteY25" fmla="*/ 63747 h 180997"/>
                <a:gd name="connsiteX26" fmla="*/ 61321 w 82210"/>
                <a:gd name="connsiteY26" fmla="*/ 63881 h 180997"/>
                <a:gd name="connsiteX27" fmla="*/ 66712 w 82210"/>
                <a:gd name="connsiteY27" fmla="*/ 64016 h 180997"/>
                <a:gd name="connsiteX28" fmla="*/ 71968 w 82210"/>
                <a:gd name="connsiteY28" fmla="*/ 59569 h 180997"/>
                <a:gd name="connsiteX29" fmla="*/ 75337 w 82210"/>
                <a:gd name="connsiteY29" fmla="*/ 56334 h 180997"/>
                <a:gd name="connsiteX30" fmla="*/ 80593 w 82210"/>
                <a:gd name="connsiteY30" fmla="*/ 62399 h 180997"/>
                <a:gd name="connsiteX31" fmla="*/ 81132 w 82210"/>
                <a:gd name="connsiteY31" fmla="*/ 73181 h 180997"/>
                <a:gd name="connsiteX32" fmla="*/ 82210 w 82210"/>
                <a:gd name="connsiteY32" fmla="*/ 95283 h 180997"/>
                <a:gd name="connsiteX33" fmla="*/ 80998 w 82210"/>
                <a:gd name="connsiteY33" fmla="*/ 104852 h 180997"/>
                <a:gd name="connsiteX34" fmla="*/ 79785 w 82210"/>
                <a:gd name="connsiteY34" fmla="*/ 111860 h 180997"/>
                <a:gd name="connsiteX35" fmla="*/ 79515 w 82210"/>
                <a:gd name="connsiteY35" fmla="*/ 128706 h 180997"/>
                <a:gd name="connsiteX36" fmla="*/ 79650 w 82210"/>
                <a:gd name="connsiteY36" fmla="*/ 130593 h 180997"/>
                <a:gd name="connsiteX37" fmla="*/ 68733 w 82210"/>
                <a:gd name="connsiteY37" fmla="*/ 148383 h 180997"/>
                <a:gd name="connsiteX38" fmla="*/ 57548 w 82210"/>
                <a:gd name="connsiteY38" fmla="*/ 166847 h 180997"/>
                <a:gd name="connsiteX39" fmla="*/ 56604 w 82210"/>
                <a:gd name="connsiteY39" fmla="*/ 175876 h 180997"/>
                <a:gd name="connsiteX40" fmla="*/ 55795 w 82210"/>
                <a:gd name="connsiteY40" fmla="*/ 176954 h 180997"/>
                <a:gd name="connsiteX41" fmla="*/ 51483 w 82210"/>
                <a:gd name="connsiteY41" fmla="*/ 180998 h 18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2210" h="180997">
                  <a:moveTo>
                    <a:pt x="51483" y="180998"/>
                  </a:moveTo>
                  <a:cubicBezTo>
                    <a:pt x="51213" y="180593"/>
                    <a:pt x="50674" y="178706"/>
                    <a:pt x="50809" y="170216"/>
                  </a:cubicBezTo>
                  <a:lnTo>
                    <a:pt x="50809" y="169542"/>
                  </a:lnTo>
                  <a:cubicBezTo>
                    <a:pt x="50809" y="168464"/>
                    <a:pt x="48787" y="167655"/>
                    <a:pt x="36523" y="163747"/>
                  </a:cubicBezTo>
                  <a:cubicBezTo>
                    <a:pt x="31132" y="161995"/>
                    <a:pt x="24259" y="159973"/>
                    <a:pt x="23585" y="159165"/>
                  </a:cubicBezTo>
                  <a:cubicBezTo>
                    <a:pt x="22777" y="158356"/>
                    <a:pt x="19677" y="155661"/>
                    <a:pt x="16173" y="152561"/>
                  </a:cubicBezTo>
                  <a:cubicBezTo>
                    <a:pt x="12129" y="149057"/>
                    <a:pt x="7547" y="145148"/>
                    <a:pt x="6200" y="143801"/>
                  </a:cubicBezTo>
                  <a:cubicBezTo>
                    <a:pt x="4582" y="142184"/>
                    <a:pt x="2156" y="137197"/>
                    <a:pt x="944" y="134502"/>
                  </a:cubicBezTo>
                  <a:cubicBezTo>
                    <a:pt x="404" y="133423"/>
                    <a:pt x="135" y="132884"/>
                    <a:pt x="0" y="132480"/>
                  </a:cubicBezTo>
                  <a:lnTo>
                    <a:pt x="135" y="131132"/>
                  </a:lnTo>
                  <a:lnTo>
                    <a:pt x="1348" y="124394"/>
                  </a:lnTo>
                  <a:cubicBezTo>
                    <a:pt x="39219" y="95014"/>
                    <a:pt x="39219" y="93396"/>
                    <a:pt x="39219" y="92183"/>
                  </a:cubicBezTo>
                  <a:cubicBezTo>
                    <a:pt x="39219" y="90431"/>
                    <a:pt x="39219" y="89758"/>
                    <a:pt x="11590" y="72372"/>
                  </a:cubicBezTo>
                  <a:cubicBezTo>
                    <a:pt x="8626" y="70485"/>
                    <a:pt x="5930" y="68733"/>
                    <a:pt x="4582" y="67925"/>
                  </a:cubicBezTo>
                  <a:cubicBezTo>
                    <a:pt x="4852" y="65364"/>
                    <a:pt x="6335" y="58221"/>
                    <a:pt x="7412" y="53908"/>
                  </a:cubicBezTo>
                  <a:cubicBezTo>
                    <a:pt x="8626" y="48248"/>
                    <a:pt x="9030" y="46226"/>
                    <a:pt x="9030" y="45418"/>
                  </a:cubicBezTo>
                  <a:cubicBezTo>
                    <a:pt x="9030" y="43801"/>
                    <a:pt x="7817" y="42588"/>
                    <a:pt x="5121" y="40162"/>
                  </a:cubicBezTo>
                  <a:cubicBezTo>
                    <a:pt x="4313" y="39353"/>
                    <a:pt x="2426" y="37736"/>
                    <a:pt x="1752" y="36792"/>
                  </a:cubicBezTo>
                  <a:cubicBezTo>
                    <a:pt x="2695" y="35175"/>
                    <a:pt x="4178" y="31402"/>
                    <a:pt x="7412" y="22642"/>
                  </a:cubicBezTo>
                  <a:cubicBezTo>
                    <a:pt x="9973" y="15633"/>
                    <a:pt x="14690" y="2965"/>
                    <a:pt x="16712" y="0"/>
                  </a:cubicBezTo>
                  <a:cubicBezTo>
                    <a:pt x="23720" y="1617"/>
                    <a:pt x="61456" y="15499"/>
                    <a:pt x="68868" y="19138"/>
                  </a:cubicBezTo>
                  <a:cubicBezTo>
                    <a:pt x="67386" y="23720"/>
                    <a:pt x="62130" y="38140"/>
                    <a:pt x="58895" y="47035"/>
                  </a:cubicBezTo>
                  <a:lnTo>
                    <a:pt x="58760" y="54178"/>
                  </a:lnTo>
                  <a:cubicBezTo>
                    <a:pt x="58760" y="54178"/>
                    <a:pt x="58625" y="54178"/>
                    <a:pt x="58625" y="54313"/>
                  </a:cubicBezTo>
                  <a:cubicBezTo>
                    <a:pt x="58086" y="54852"/>
                    <a:pt x="54717" y="61456"/>
                    <a:pt x="55526" y="63073"/>
                  </a:cubicBezTo>
                  <a:cubicBezTo>
                    <a:pt x="55661" y="63477"/>
                    <a:pt x="56065" y="63747"/>
                    <a:pt x="56469" y="63747"/>
                  </a:cubicBezTo>
                  <a:cubicBezTo>
                    <a:pt x="57278" y="63747"/>
                    <a:pt x="59165" y="63881"/>
                    <a:pt x="61321" y="63881"/>
                  </a:cubicBezTo>
                  <a:cubicBezTo>
                    <a:pt x="63477" y="64016"/>
                    <a:pt x="65768" y="64016"/>
                    <a:pt x="66712" y="64016"/>
                  </a:cubicBezTo>
                  <a:cubicBezTo>
                    <a:pt x="67925" y="64016"/>
                    <a:pt x="69542" y="62399"/>
                    <a:pt x="71968" y="59569"/>
                  </a:cubicBezTo>
                  <a:cubicBezTo>
                    <a:pt x="73181" y="58356"/>
                    <a:pt x="74798" y="56469"/>
                    <a:pt x="75337" y="56334"/>
                  </a:cubicBezTo>
                  <a:cubicBezTo>
                    <a:pt x="76281" y="56334"/>
                    <a:pt x="80593" y="60108"/>
                    <a:pt x="80593" y="62399"/>
                  </a:cubicBezTo>
                  <a:cubicBezTo>
                    <a:pt x="80593" y="63477"/>
                    <a:pt x="80863" y="67790"/>
                    <a:pt x="81132" y="73181"/>
                  </a:cubicBezTo>
                  <a:cubicBezTo>
                    <a:pt x="81671" y="81402"/>
                    <a:pt x="82210" y="91510"/>
                    <a:pt x="82210" y="95283"/>
                  </a:cubicBezTo>
                  <a:cubicBezTo>
                    <a:pt x="82210" y="99057"/>
                    <a:pt x="81671" y="101752"/>
                    <a:pt x="80998" y="104852"/>
                  </a:cubicBezTo>
                  <a:cubicBezTo>
                    <a:pt x="80593" y="106873"/>
                    <a:pt x="80054" y="109030"/>
                    <a:pt x="79785" y="111860"/>
                  </a:cubicBezTo>
                  <a:cubicBezTo>
                    <a:pt x="78976" y="117655"/>
                    <a:pt x="79380" y="125068"/>
                    <a:pt x="79515" y="128706"/>
                  </a:cubicBezTo>
                  <a:cubicBezTo>
                    <a:pt x="79515" y="129650"/>
                    <a:pt x="79650" y="130189"/>
                    <a:pt x="79650" y="130593"/>
                  </a:cubicBezTo>
                  <a:cubicBezTo>
                    <a:pt x="79380" y="131671"/>
                    <a:pt x="73450" y="140971"/>
                    <a:pt x="68733" y="148383"/>
                  </a:cubicBezTo>
                  <a:cubicBezTo>
                    <a:pt x="60243" y="161725"/>
                    <a:pt x="57548" y="166038"/>
                    <a:pt x="57548" y="166847"/>
                  </a:cubicBezTo>
                  <a:cubicBezTo>
                    <a:pt x="57548" y="169003"/>
                    <a:pt x="57008" y="175068"/>
                    <a:pt x="56604" y="175876"/>
                  </a:cubicBezTo>
                  <a:cubicBezTo>
                    <a:pt x="56469" y="176011"/>
                    <a:pt x="56200" y="176415"/>
                    <a:pt x="55795" y="176954"/>
                  </a:cubicBezTo>
                  <a:cubicBezTo>
                    <a:pt x="53369" y="179515"/>
                    <a:pt x="52022" y="180863"/>
                    <a:pt x="51483" y="180998"/>
                  </a:cubicBezTo>
                  <a:close/>
                </a:path>
              </a:pathLst>
            </a:custGeom>
            <a:grpFill/>
            <a:ln w="12700" cap="flat">
              <a:solidFill>
                <a:schemeClr val="bg1"/>
              </a:solidFill>
              <a:prstDash val="solid"/>
              <a:miter/>
            </a:ln>
          </p:spPr>
          <p:txBody>
            <a:bodyPr rtlCol="0" anchor="ctr"/>
            <a:lstStyle/>
            <a:p>
              <a:endParaRPr lang="en-US"/>
            </a:p>
          </p:txBody>
        </p:sp>
        <p:sp>
          <p:nvSpPr>
            <p:cNvPr id="79" name="Freeform 66">
              <a:extLst>
                <a:ext uri="{FF2B5EF4-FFF2-40B4-BE49-F238E27FC236}">
                  <a16:creationId xmlns:a16="http://schemas.microsoft.com/office/drawing/2014/main" id="{CBB0E9A6-850E-EB84-882B-857FC1EA692E}"/>
                </a:ext>
              </a:extLst>
            </p:cNvPr>
            <p:cNvSpPr/>
            <p:nvPr/>
          </p:nvSpPr>
          <p:spPr>
            <a:xfrm>
              <a:off x="7934266" y="2019527"/>
              <a:ext cx="404717" cy="458895"/>
            </a:xfrm>
            <a:custGeom>
              <a:avLst/>
              <a:gdLst>
                <a:gd name="connsiteX0" fmla="*/ 39623 w 404717"/>
                <a:gd name="connsiteY0" fmla="*/ 407413 h 458895"/>
                <a:gd name="connsiteX1" fmla="*/ 41509 w 404717"/>
                <a:gd name="connsiteY1" fmla="*/ 316038 h 458895"/>
                <a:gd name="connsiteX2" fmla="*/ 29515 w 404717"/>
                <a:gd name="connsiteY2" fmla="*/ 304717 h 458895"/>
                <a:gd name="connsiteX3" fmla="*/ 19407 w 404717"/>
                <a:gd name="connsiteY3" fmla="*/ 296901 h 458895"/>
                <a:gd name="connsiteX4" fmla="*/ 28032 w 404717"/>
                <a:gd name="connsiteY4" fmla="*/ 272507 h 458895"/>
                <a:gd name="connsiteX5" fmla="*/ 28437 w 404717"/>
                <a:gd name="connsiteY5" fmla="*/ 246901 h 458895"/>
                <a:gd name="connsiteX6" fmla="*/ 28167 w 404717"/>
                <a:gd name="connsiteY6" fmla="*/ 209434 h 458895"/>
                <a:gd name="connsiteX7" fmla="*/ 29245 w 404717"/>
                <a:gd name="connsiteY7" fmla="*/ 206469 h 458895"/>
                <a:gd name="connsiteX8" fmla="*/ 23720 w 404717"/>
                <a:gd name="connsiteY8" fmla="*/ 200405 h 458895"/>
                <a:gd name="connsiteX9" fmla="*/ 19407 w 404717"/>
                <a:gd name="connsiteY9" fmla="*/ 196766 h 458895"/>
                <a:gd name="connsiteX10" fmla="*/ 17924 w 404717"/>
                <a:gd name="connsiteY10" fmla="*/ 153639 h 458895"/>
                <a:gd name="connsiteX11" fmla="*/ 17924 w 404717"/>
                <a:gd name="connsiteY11" fmla="*/ 153100 h 458895"/>
                <a:gd name="connsiteX12" fmla="*/ 16846 w 404717"/>
                <a:gd name="connsiteY12" fmla="*/ 123046 h 458895"/>
                <a:gd name="connsiteX13" fmla="*/ 0 w 404717"/>
                <a:gd name="connsiteY13" fmla="*/ 108626 h 458895"/>
                <a:gd name="connsiteX14" fmla="*/ 5391 w 404717"/>
                <a:gd name="connsiteY14" fmla="*/ 29919 h 458895"/>
                <a:gd name="connsiteX15" fmla="*/ 109299 w 404717"/>
                <a:gd name="connsiteY15" fmla="*/ 23720 h 458895"/>
                <a:gd name="connsiteX16" fmla="*/ 109838 w 404717"/>
                <a:gd name="connsiteY16" fmla="*/ 23046 h 458895"/>
                <a:gd name="connsiteX17" fmla="*/ 109838 w 404717"/>
                <a:gd name="connsiteY17" fmla="*/ 0 h 458895"/>
                <a:gd name="connsiteX18" fmla="*/ 121024 w 404717"/>
                <a:gd name="connsiteY18" fmla="*/ 6199 h 458895"/>
                <a:gd name="connsiteX19" fmla="*/ 122911 w 404717"/>
                <a:gd name="connsiteY19" fmla="*/ 14420 h 458895"/>
                <a:gd name="connsiteX20" fmla="*/ 126280 w 404717"/>
                <a:gd name="connsiteY20" fmla="*/ 31132 h 458895"/>
                <a:gd name="connsiteX21" fmla="*/ 122507 w 404717"/>
                <a:gd name="connsiteY21" fmla="*/ 39757 h 458895"/>
                <a:gd name="connsiteX22" fmla="*/ 131402 w 404717"/>
                <a:gd name="connsiteY22" fmla="*/ 47709 h 458895"/>
                <a:gd name="connsiteX23" fmla="*/ 135580 w 404717"/>
                <a:gd name="connsiteY23" fmla="*/ 50809 h 458895"/>
                <a:gd name="connsiteX24" fmla="*/ 137197 w 404717"/>
                <a:gd name="connsiteY24" fmla="*/ 51483 h 458895"/>
                <a:gd name="connsiteX25" fmla="*/ 140701 w 404717"/>
                <a:gd name="connsiteY25" fmla="*/ 50135 h 458895"/>
                <a:gd name="connsiteX26" fmla="*/ 143531 w 404717"/>
                <a:gd name="connsiteY26" fmla="*/ 48922 h 458895"/>
                <a:gd name="connsiteX27" fmla="*/ 152561 w 404717"/>
                <a:gd name="connsiteY27" fmla="*/ 54313 h 458895"/>
                <a:gd name="connsiteX28" fmla="*/ 178841 w 404717"/>
                <a:gd name="connsiteY28" fmla="*/ 59569 h 458895"/>
                <a:gd name="connsiteX29" fmla="*/ 187601 w 404717"/>
                <a:gd name="connsiteY29" fmla="*/ 57682 h 458895"/>
                <a:gd name="connsiteX30" fmla="*/ 195957 w 404717"/>
                <a:gd name="connsiteY30" fmla="*/ 55795 h 458895"/>
                <a:gd name="connsiteX31" fmla="*/ 233693 w 404717"/>
                <a:gd name="connsiteY31" fmla="*/ 57952 h 458895"/>
                <a:gd name="connsiteX32" fmla="*/ 242049 w 404717"/>
                <a:gd name="connsiteY32" fmla="*/ 68868 h 458895"/>
                <a:gd name="connsiteX33" fmla="*/ 248922 w 404717"/>
                <a:gd name="connsiteY33" fmla="*/ 77898 h 458895"/>
                <a:gd name="connsiteX34" fmla="*/ 250135 w 404717"/>
                <a:gd name="connsiteY34" fmla="*/ 78302 h 458895"/>
                <a:gd name="connsiteX35" fmla="*/ 258761 w 404717"/>
                <a:gd name="connsiteY35" fmla="*/ 75741 h 458895"/>
                <a:gd name="connsiteX36" fmla="*/ 264151 w 404717"/>
                <a:gd name="connsiteY36" fmla="*/ 73989 h 458895"/>
                <a:gd name="connsiteX37" fmla="*/ 266577 w 404717"/>
                <a:gd name="connsiteY37" fmla="*/ 77359 h 458895"/>
                <a:gd name="connsiteX38" fmla="*/ 272103 w 404717"/>
                <a:gd name="connsiteY38" fmla="*/ 83019 h 458895"/>
                <a:gd name="connsiteX39" fmla="*/ 291106 w 404717"/>
                <a:gd name="connsiteY39" fmla="*/ 92588 h 458895"/>
                <a:gd name="connsiteX40" fmla="*/ 292588 w 404717"/>
                <a:gd name="connsiteY40" fmla="*/ 92992 h 458895"/>
                <a:gd name="connsiteX41" fmla="*/ 318195 w 404717"/>
                <a:gd name="connsiteY41" fmla="*/ 83693 h 458895"/>
                <a:gd name="connsiteX42" fmla="*/ 328707 w 404717"/>
                <a:gd name="connsiteY42" fmla="*/ 79515 h 458895"/>
                <a:gd name="connsiteX43" fmla="*/ 333558 w 404717"/>
                <a:gd name="connsiteY43" fmla="*/ 83962 h 458895"/>
                <a:gd name="connsiteX44" fmla="*/ 335850 w 404717"/>
                <a:gd name="connsiteY44" fmla="*/ 86658 h 458895"/>
                <a:gd name="connsiteX45" fmla="*/ 365364 w 404717"/>
                <a:gd name="connsiteY45" fmla="*/ 88679 h 458895"/>
                <a:gd name="connsiteX46" fmla="*/ 373316 w 404717"/>
                <a:gd name="connsiteY46" fmla="*/ 88679 h 458895"/>
                <a:gd name="connsiteX47" fmla="*/ 374664 w 404717"/>
                <a:gd name="connsiteY47" fmla="*/ 88679 h 458895"/>
                <a:gd name="connsiteX48" fmla="*/ 379785 w 404717"/>
                <a:gd name="connsiteY48" fmla="*/ 93127 h 458895"/>
                <a:gd name="connsiteX49" fmla="*/ 385850 w 404717"/>
                <a:gd name="connsiteY49" fmla="*/ 97979 h 458895"/>
                <a:gd name="connsiteX50" fmla="*/ 391240 w 404717"/>
                <a:gd name="connsiteY50" fmla="*/ 94070 h 458895"/>
                <a:gd name="connsiteX51" fmla="*/ 394744 w 404717"/>
                <a:gd name="connsiteY51" fmla="*/ 91105 h 458895"/>
                <a:gd name="connsiteX52" fmla="*/ 404718 w 404717"/>
                <a:gd name="connsiteY52" fmla="*/ 91779 h 458895"/>
                <a:gd name="connsiteX53" fmla="*/ 391240 w 404717"/>
                <a:gd name="connsiteY53" fmla="*/ 102426 h 458895"/>
                <a:gd name="connsiteX54" fmla="*/ 370755 w 404717"/>
                <a:gd name="connsiteY54" fmla="*/ 109569 h 458895"/>
                <a:gd name="connsiteX55" fmla="*/ 361456 w 404717"/>
                <a:gd name="connsiteY55" fmla="*/ 120081 h 458895"/>
                <a:gd name="connsiteX56" fmla="*/ 358895 w 404717"/>
                <a:gd name="connsiteY56" fmla="*/ 123450 h 458895"/>
                <a:gd name="connsiteX57" fmla="*/ 341914 w 404717"/>
                <a:gd name="connsiteY57" fmla="*/ 126685 h 458895"/>
                <a:gd name="connsiteX58" fmla="*/ 272372 w 404717"/>
                <a:gd name="connsiteY58" fmla="*/ 194070 h 458895"/>
                <a:gd name="connsiteX59" fmla="*/ 269273 w 404717"/>
                <a:gd name="connsiteY59" fmla="*/ 195283 h 458895"/>
                <a:gd name="connsiteX60" fmla="*/ 268868 w 404717"/>
                <a:gd name="connsiteY60" fmla="*/ 195418 h 458895"/>
                <a:gd name="connsiteX61" fmla="*/ 258221 w 404717"/>
                <a:gd name="connsiteY61" fmla="*/ 216577 h 458895"/>
                <a:gd name="connsiteX62" fmla="*/ 261725 w 404717"/>
                <a:gd name="connsiteY62" fmla="*/ 252831 h 458895"/>
                <a:gd name="connsiteX63" fmla="*/ 251483 w 404717"/>
                <a:gd name="connsiteY63" fmla="*/ 257548 h 458895"/>
                <a:gd name="connsiteX64" fmla="*/ 232076 w 404717"/>
                <a:gd name="connsiteY64" fmla="*/ 269138 h 458895"/>
                <a:gd name="connsiteX65" fmla="*/ 233558 w 404717"/>
                <a:gd name="connsiteY65" fmla="*/ 311321 h 458895"/>
                <a:gd name="connsiteX66" fmla="*/ 233558 w 404717"/>
                <a:gd name="connsiteY66" fmla="*/ 313073 h 458895"/>
                <a:gd name="connsiteX67" fmla="*/ 235176 w 404717"/>
                <a:gd name="connsiteY67" fmla="*/ 358761 h 458895"/>
                <a:gd name="connsiteX68" fmla="*/ 272911 w 404717"/>
                <a:gd name="connsiteY68" fmla="*/ 379111 h 458895"/>
                <a:gd name="connsiteX69" fmla="*/ 292184 w 404717"/>
                <a:gd name="connsiteY69" fmla="*/ 388006 h 458895"/>
                <a:gd name="connsiteX70" fmla="*/ 292992 w 404717"/>
                <a:gd name="connsiteY70" fmla="*/ 393666 h 458895"/>
                <a:gd name="connsiteX71" fmla="*/ 295688 w 404717"/>
                <a:gd name="connsiteY71" fmla="*/ 404313 h 458895"/>
                <a:gd name="connsiteX72" fmla="*/ 307008 w 404717"/>
                <a:gd name="connsiteY72" fmla="*/ 412130 h 458895"/>
                <a:gd name="connsiteX73" fmla="*/ 329380 w 404717"/>
                <a:gd name="connsiteY73" fmla="*/ 428572 h 458895"/>
                <a:gd name="connsiteX74" fmla="*/ 331267 w 404717"/>
                <a:gd name="connsiteY74" fmla="*/ 449866 h 458895"/>
                <a:gd name="connsiteX75" fmla="*/ 37871 w 404717"/>
                <a:gd name="connsiteY75" fmla="*/ 458896 h 458895"/>
                <a:gd name="connsiteX76" fmla="*/ 39623 w 404717"/>
                <a:gd name="connsiteY76" fmla="*/ 407413 h 45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04717" h="458895">
                  <a:moveTo>
                    <a:pt x="39623" y="407413"/>
                  </a:moveTo>
                  <a:cubicBezTo>
                    <a:pt x="40566" y="362534"/>
                    <a:pt x="41509" y="318464"/>
                    <a:pt x="41509" y="316038"/>
                  </a:cubicBezTo>
                  <a:cubicBezTo>
                    <a:pt x="41509" y="312938"/>
                    <a:pt x="37466" y="310108"/>
                    <a:pt x="29515" y="304717"/>
                  </a:cubicBezTo>
                  <a:cubicBezTo>
                    <a:pt x="26819" y="302965"/>
                    <a:pt x="19811" y="298114"/>
                    <a:pt x="19407" y="296901"/>
                  </a:cubicBezTo>
                  <a:cubicBezTo>
                    <a:pt x="19407" y="293262"/>
                    <a:pt x="26819" y="273855"/>
                    <a:pt x="28032" y="272507"/>
                  </a:cubicBezTo>
                  <a:cubicBezTo>
                    <a:pt x="29245" y="271294"/>
                    <a:pt x="29380" y="269677"/>
                    <a:pt x="28437" y="246901"/>
                  </a:cubicBezTo>
                  <a:cubicBezTo>
                    <a:pt x="27898" y="234502"/>
                    <a:pt x="26954" y="211591"/>
                    <a:pt x="28167" y="209434"/>
                  </a:cubicBezTo>
                  <a:cubicBezTo>
                    <a:pt x="29111" y="208491"/>
                    <a:pt x="29380" y="207278"/>
                    <a:pt x="29245" y="206469"/>
                  </a:cubicBezTo>
                  <a:cubicBezTo>
                    <a:pt x="28976" y="204043"/>
                    <a:pt x="26550" y="202291"/>
                    <a:pt x="23720" y="200405"/>
                  </a:cubicBezTo>
                  <a:cubicBezTo>
                    <a:pt x="22641" y="199731"/>
                    <a:pt x="19407" y="197440"/>
                    <a:pt x="19407" y="196766"/>
                  </a:cubicBezTo>
                  <a:cubicBezTo>
                    <a:pt x="19407" y="194475"/>
                    <a:pt x="18598" y="172777"/>
                    <a:pt x="17924" y="153639"/>
                  </a:cubicBezTo>
                  <a:lnTo>
                    <a:pt x="17924" y="153100"/>
                  </a:lnTo>
                  <a:cubicBezTo>
                    <a:pt x="17385" y="139488"/>
                    <a:pt x="16846" y="124124"/>
                    <a:pt x="16846" y="123046"/>
                  </a:cubicBezTo>
                  <a:cubicBezTo>
                    <a:pt x="16846" y="121429"/>
                    <a:pt x="15094" y="118329"/>
                    <a:pt x="0" y="108626"/>
                  </a:cubicBezTo>
                  <a:lnTo>
                    <a:pt x="5391" y="29919"/>
                  </a:lnTo>
                  <a:cubicBezTo>
                    <a:pt x="73315" y="28032"/>
                    <a:pt x="109030" y="23720"/>
                    <a:pt x="109299" y="23720"/>
                  </a:cubicBezTo>
                  <a:cubicBezTo>
                    <a:pt x="109704" y="23720"/>
                    <a:pt x="109838" y="23450"/>
                    <a:pt x="109838" y="23046"/>
                  </a:cubicBezTo>
                  <a:lnTo>
                    <a:pt x="109838" y="0"/>
                  </a:lnTo>
                  <a:cubicBezTo>
                    <a:pt x="113342" y="539"/>
                    <a:pt x="121024" y="4852"/>
                    <a:pt x="121024" y="6199"/>
                  </a:cubicBezTo>
                  <a:cubicBezTo>
                    <a:pt x="121024" y="7008"/>
                    <a:pt x="121698" y="9703"/>
                    <a:pt x="122911" y="14420"/>
                  </a:cubicBezTo>
                  <a:cubicBezTo>
                    <a:pt x="124394" y="20216"/>
                    <a:pt x="126820" y="29919"/>
                    <a:pt x="126280" y="31132"/>
                  </a:cubicBezTo>
                  <a:cubicBezTo>
                    <a:pt x="125067" y="32345"/>
                    <a:pt x="122507" y="37466"/>
                    <a:pt x="122507" y="39757"/>
                  </a:cubicBezTo>
                  <a:cubicBezTo>
                    <a:pt x="122507" y="41240"/>
                    <a:pt x="125202" y="43396"/>
                    <a:pt x="131402" y="47709"/>
                  </a:cubicBezTo>
                  <a:cubicBezTo>
                    <a:pt x="133288" y="48922"/>
                    <a:pt x="134906" y="50135"/>
                    <a:pt x="135580" y="50809"/>
                  </a:cubicBezTo>
                  <a:cubicBezTo>
                    <a:pt x="135984" y="51213"/>
                    <a:pt x="136523" y="51483"/>
                    <a:pt x="137197" y="51483"/>
                  </a:cubicBezTo>
                  <a:cubicBezTo>
                    <a:pt x="138275" y="51483"/>
                    <a:pt x="139488" y="50809"/>
                    <a:pt x="140701" y="50135"/>
                  </a:cubicBezTo>
                  <a:cubicBezTo>
                    <a:pt x="141644" y="49596"/>
                    <a:pt x="142722" y="48922"/>
                    <a:pt x="143531" y="48922"/>
                  </a:cubicBezTo>
                  <a:cubicBezTo>
                    <a:pt x="145553" y="48922"/>
                    <a:pt x="150674" y="52561"/>
                    <a:pt x="152561" y="54313"/>
                  </a:cubicBezTo>
                  <a:cubicBezTo>
                    <a:pt x="154582" y="56334"/>
                    <a:pt x="176281" y="59569"/>
                    <a:pt x="178841" y="59569"/>
                  </a:cubicBezTo>
                  <a:cubicBezTo>
                    <a:pt x="180324" y="59569"/>
                    <a:pt x="183828" y="58625"/>
                    <a:pt x="187601" y="57682"/>
                  </a:cubicBezTo>
                  <a:cubicBezTo>
                    <a:pt x="191105" y="56739"/>
                    <a:pt x="194744" y="55795"/>
                    <a:pt x="195957" y="55795"/>
                  </a:cubicBezTo>
                  <a:cubicBezTo>
                    <a:pt x="201348" y="55795"/>
                    <a:pt x="231671" y="56604"/>
                    <a:pt x="233693" y="57952"/>
                  </a:cubicBezTo>
                  <a:cubicBezTo>
                    <a:pt x="234502" y="58760"/>
                    <a:pt x="238545" y="64151"/>
                    <a:pt x="242049" y="68868"/>
                  </a:cubicBezTo>
                  <a:cubicBezTo>
                    <a:pt x="245957" y="74124"/>
                    <a:pt x="248383" y="77224"/>
                    <a:pt x="248922" y="77898"/>
                  </a:cubicBezTo>
                  <a:cubicBezTo>
                    <a:pt x="249192" y="78167"/>
                    <a:pt x="249596" y="78302"/>
                    <a:pt x="250135" y="78302"/>
                  </a:cubicBezTo>
                  <a:cubicBezTo>
                    <a:pt x="251887" y="78302"/>
                    <a:pt x="255391" y="76954"/>
                    <a:pt x="258761" y="75741"/>
                  </a:cubicBezTo>
                  <a:cubicBezTo>
                    <a:pt x="261052" y="74933"/>
                    <a:pt x="263478" y="73989"/>
                    <a:pt x="264151" y="73989"/>
                  </a:cubicBezTo>
                  <a:cubicBezTo>
                    <a:pt x="264690" y="73989"/>
                    <a:pt x="265903" y="76011"/>
                    <a:pt x="266577" y="77359"/>
                  </a:cubicBezTo>
                  <a:cubicBezTo>
                    <a:pt x="268060" y="80054"/>
                    <a:pt x="269812" y="83019"/>
                    <a:pt x="272103" y="83019"/>
                  </a:cubicBezTo>
                  <a:cubicBezTo>
                    <a:pt x="275068" y="83019"/>
                    <a:pt x="288545" y="90027"/>
                    <a:pt x="291106" y="92588"/>
                  </a:cubicBezTo>
                  <a:cubicBezTo>
                    <a:pt x="291375" y="92857"/>
                    <a:pt x="291914" y="92992"/>
                    <a:pt x="292588" y="92992"/>
                  </a:cubicBezTo>
                  <a:cubicBezTo>
                    <a:pt x="296496" y="92992"/>
                    <a:pt x="308491" y="87871"/>
                    <a:pt x="318195" y="83693"/>
                  </a:cubicBezTo>
                  <a:cubicBezTo>
                    <a:pt x="323046" y="81671"/>
                    <a:pt x="328033" y="79515"/>
                    <a:pt x="328707" y="79515"/>
                  </a:cubicBezTo>
                  <a:cubicBezTo>
                    <a:pt x="329920" y="79515"/>
                    <a:pt x="331941" y="81941"/>
                    <a:pt x="333558" y="83962"/>
                  </a:cubicBezTo>
                  <a:cubicBezTo>
                    <a:pt x="334367" y="85041"/>
                    <a:pt x="335176" y="85984"/>
                    <a:pt x="335850" y="86658"/>
                  </a:cubicBezTo>
                  <a:cubicBezTo>
                    <a:pt x="336389" y="87197"/>
                    <a:pt x="337871" y="88679"/>
                    <a:pt x="365364" y="88679"/>
                  </a:cubicBezTo>
                  <a:cubicBezTo>
                    <a:pt x="368868" y="88679"/>
                    <a:pt x="371699" y="88679"/>
                    <a:pt x="373316" y="88679"/>
                  </a:cubicBezTo>
                  <a:lnTo>
                    <a:pt x="374664" y="88679"/>
                  </a:lnTo>
                  <a:cubicBezTo>
                    <a:pt x="375607" y="88679"/>
                    <a:pt x="378033" y="91240"/>
                    <a:pt x="379785" y="93127"/>
                  </a:cubicBezTo>
                  <a:cubicBezTo>
                    <a:pt x="382615" y="96092"/>
                    <a:pt x="384502" y="97979"/>
                    <a:pt x="385850" y="97979"/>
                  </a:cubicBezTo>
                  <a:cubicBezTo>
                    <a:pt x="387467" y="97979"/>
                    <a:pt x="389354" y="96092"/>
                    <a:pt x="391240" y="94070"/>
                  </a:cubicBezTo>
                  <a:cubicBezTo>
                    <a:pt x="392453" y="92857"/>
                    <a:pt x="394071" y="91105"/>
                    <a:pt x="394744" y="91105"/>
                  </a:cubicBezTo>
                  <a:cubicBezTo>
                    <a:pt x="396227" y="91105"/>
                    <a:pt x="401753" y="91510"/>
                    <a:pt x="404718" y="91779"/>
                  </a:cubicBezTo>
                  <a:cubicBezTo>
                    <a:pt x="401348" y="94340"/>
                    <a:pt x="392858" y="100944"/>
                    <a:pt x="391240" y="102426"/>
                  </a:cubicBezTo>
                  <a:cubicBezTo>
                    <a:pt x="389623" y="104043"/>
                    <a:pt x="372507" y="109569"/>
                    <a:pt x="370755" y="109569"/>
                  </a:cubicBezTo>
                  <a:cubicBezTo>
                    <a:pt x="369542" y="109569"/>
                    <a:pt x="367521" y="111995"/>
                    <a:pt x="361456" y="120081"/>
                  </a:cubicBezTo>
                  <a:cubicBezTo>
                    <a:pt x="360243" y="121698"/>
                    <a:pt x="359300" y="123046"/>
                    <a:pt x="358895" y="123450"/>
                  </a:cubicBezTo>
                  <a:cubicBezTo>
                    <a:pt x="357817" y="124394"/>
                    <a:pt x="345688" y="126685"/>
                    <a:pt x="341914" y="126685"/>
                  </a:cubicBezTo>
                  <a:cubicBezTo>
                    <a:pt x="339623" y="126685"/>
                    <a:pt x="316173" y="149326"/>
                    <a:pt x="272372" y="194070"/>
                  </a:cubicBezTo>
                  <a:lnTo>
                    <a:pt x="269273" y="195283"/>
                  </a:lnTo>
                  <a:lnTo>
                    <a:pt x="268868" y="195418"/>
                  </a:lnTo>
                  <a:cubicBezTo>
                    <a:pt x="268195" y="195822"/>
                    <a:pt x="254717" y="205526"/>
                    <a:pt x="258221" y="216577"/>
                  </a:cubicBezTo>
                  <a:cubicBezTo>
                    <a:pt x="261321" y="226415"/>
                    <a:pt x="263073" y="250674"/>
                    <a:pt x="261725" y="252831"/>
                  </a:cubicBezTo>
                  <a:cubicBezTo>
                    <a:pt x="261186" y="253370"/>
                    <a:pt x="255256" y="255796"/>
                    <a:pt x="251483" y="257548"/>
                  </a:cubicBezTo>
                  <a:cubicBezTo>
                    <a:pt x="235984" y="264151"/>
                    <a:pt x="232076" y="266173"/>
                    <a:pt x="232076" y="269138"/>
                  </a:cubicBezTo>
                  <a:cubicBezTo>
                    <a:pt x="232076" y="270755"/>
                    <a:pt x="232884" y="291779"/>
                    <a:pt x="233558" y="311321"/>
                  </a:cubicBezTo>
                  <a:lnTo>
                    <a:pt x="233558" y="313073"/>
                  </a:lnTo>
                  <a:cubicBezTo>
                    <a:pt x="234367" y="334637"/>
                    <a:pt x="235176" y="357009"/>
                    <a:pt x="235176" y="358761"/>
                  </a:cubicBezTo>
                  <a:cubicBezTo>
                    <a:pt x="235176" y="361726"/>
                    <a:pt x="239623" y="364421"/>
                    <a:pt x="272911" y="379111"/>
                  </a:cubicBezTo>
                  <a:cubicBezTo>
                    <a:pt x="280593" y="382480"/>
                    <a:pt x="291240" y="387197"/>
                    <a:pt x="292184" y="388006"/>
                  </a:cubicBezTo>
                  <a:cubicBezTo>
                    <a:pt x="292723" y="388545"/>
                    <a:pt x="292858" y="391914"/>
                    <a:pt x="292992" y="393666"/>
                  </a:cubicBezTo>
                  <a:cubicBezTo>
                    <a:pt x="293127" y="397710"/>
                    <a:pt x="293397" y="401887"/>
                    <a:pt x="295688" y="404313"/>
                  </a:cubicBezTo>
                  <a:cubicBezTo>
                    <a:pt x="296901" y="405526"/>
                    <a:pt x="300405" y="407817"/>
                    <a:pt x="307008" y="412130"/>
                  </a:cubicBezTo>
                  <a:cubicBezTo>
                    <a:pt x="313478" y="416443"/>
                    <a:pt x="328707" y="426416"/>
                    <a:pt x="329380" y="428572"/>
                  </a:cubicBezTo>
                  <a:cubicBezTo>
                    <a:pt x="329380" y="429785"/>
                    <a:pt x="330189" y="438276"/>
                    <a:pt x="331267" y="449866"/>
                  </a:cubicBezTo>
                  <a:lnTo>
                    <a:pt x="37871" y="458896"/>
                  </a:lnTo>
                  <a:cubicBezTo>
                    <a:pt x="38545" y="453100"/>
                    <a:pt x="39623" y="407413"/>
                    <a:pt x="39623" y="407413"/>
                  </a:cubicBezTo>
                  <a:close/>
                </a:path>
              </a:pathLst>
            </a:custGeom>
            <a:grpFill/>
            <a:ln w="12700" cap="flat">
              <a:solidFill>
                <a:schemeClr val="bg1"/>
              </a:solidFill>
              <a:prstDash val="solid"/>
              <a:miter/>
            </a:ln>
          </p:spPr>
          <p:txBody>
            <a:bodyPr rtlCol="0" anchor="ctr"/>
            <a:lstStyle/>
            <a:p>
              <a:endParaRPr lang="en-US"/>
            </a:p>
          </p:txBody>
        </p:sp>
        <p:sp>
          <p:nvSpPr>
            <p:cNvPr id="80" name="Freeform 67">
              <a:extLst>
                <a:ext uri="{FF2B5EF4-FFF2-40B4-BE49-F238E27FC236}">
                  <a16:creationId xmlns:a16="http://schemas.microsoft.com/office/drawing/2014/main" id="{E78DD549-5EA4-5F85-04DA-73758740E7B8}"/>
                </a:ext>
              </a:extLst>
            </p:cNvPr>
            <p:cNvSpPr/>
            <p:nvPr/>
          </p:nvSpPr>
          <p:spPr>
            <a:xfrm>
              <a:off x="8304751" y="2147425"/>
              <a:ext cx="374933" cy="167250"/>
            </a:xfrm>
            <a:custGeom>
              <a:avLst/>
              <a:gdLst>
                <a:gd name="connsiteX0" fmla="*/ 158087 w 374933"/>
                <a:gd name="connsiteY0" fmla="*/ 163343 h 167250"/>
                <a:gd name="connsiteX1" fmla="*/ 157682 w 374933"/>
                <a:gd name="connsiteY1" fmla="*/ 163208 h 167250"/>
                <a:gd name="connsiteX2" fmla="*/ 157143 w 374933"/>
                <a:gd name="connsiteY2" fmla="*/ 163208 h 167250"/>
                <a:gd name="connsiteX3" fmla="*/ 142318 w 374933"/>
                <a:gd name="connsiteY3" fmla="*/ 161860 h 167250"/>
                <a:gd name="connsiteX4" fmla="*/ 133828 w 374933"/>
                <a:gd name="connsiteY4" fmla="*/ 124529 h 167250"/>
                <a:gd name="connsiteX5" fmla="*/ 133558 w 374933"/>
                <a:gd name="connsiteY5" fmla="*/ 123585 h 167250"/>
                <a:gd name="connsiteX6" fmla="*/ 133019 w 374933"/>
                <a:gd name="connsiteY6" fmla="*/ 123046 h 167250"/>
                <a:gd name="connsiteX7" fmla="*/ 132076 w 374933"/>
                <a:gd name="connsiteY7" fmla="*/ 122911 h 167250"/>
                <a:gd name="connsiteX8" fmla="*/ 89892 w 374933"/>
                <a:gd name="connsiteY8" fmla="*/ 115499 h 167250"/>
                <a:gd name="connsiteX9" fmla="*/ 78033 w 374933"/>
                <a:gd name="connsiteY9" fmla="*/ 104313 h 167250"/>
                <a:gd name="connsiteX10" fmla="*/ 77628 w 374933"/>
                <a:gd name="connsiteY10" fmla="*/ 103909 h 167250"/>
                <a:gd name="connsiteX11" fmla="*/ 77224 w 374933"/>
                <a:gd name="connsiteY11" fmla="*/ 103639 h 167250"/>
                <a:gd name="connsiteX12" fmla="*/ 16712 w 374933"/>
                <a:gd name="connsiteY12" fmla="*/ 92453 h 167250"/>
                <a:gd name="connsiteX13" fmla="*/ 11186 w 374933"/>
                <a:gd name="connsiteY13" fmla="*/ 77763 h 167250"/>
                <a:gd name="connsiteX14" fmla="*/ 10647 w 374933"/>
                <a:gd name="connsiteY14" fmla="*/ 77359 h 167250"/>
                <a:gd name="connsiteX15" fmla="*/ 0 w 374933"/>
                <a:gd name="connsiteY15" fmla="*/ 75337 h 167250"/>
                <a:gd name="connsiteX16" fmla="*/ 7952 w 374933"/>
                <a:gd name="connsiteY16" fmla="*/ 70755 h 167250"/>
                <a:gd name="connsiteX17" fmla="*/ 34232 w 374933"/>
                <a:gd name="connsiteY17" fmla="*/ 57547 h 167250"/>
                <a:gd name="connsiteX18" fmla="*/ 82076 w 374933"/>
                <a:gd name="connsiteY18" fmla="*/ 24933 h 167250"/>
                <a:gd name="connsiteX19" fmla="*/ 82076 w 374933"/>
                <a:gd name="connsiteY19" fmla="*/ 24933 h 167250"/>
                <a:gd name="connsiteX20" fmla="*/ 82615 w 374933"/>
                <a:gd name="connsiteY20" fmla="*/ 24933 h 167250"/>
                <a:gd name="connsiteX21" fmla="*/ 87197 w 374933"/>
                <a:gd name="connsiteY21" fmla="*/ 25741 h 167250"/>
                <a:gd name="connsiteX22" fmla="*/ 89758 w 374933"/>
                <a:gd name="connsiteY22" fmla="*/ 26146 h 167250"/>
                <a:gd name="connsiteX23" fmla="*/ 97305 w 374933"/>
                <a:gd name="connsiteY23" fmla="*/ 16307 h 167250"/>
                <a:gd name="connsiteX24" fmla="*/ 102696 w 374933"/>
                <a:gd name="connsiteY24" fmla="*/ 8491 h 167250"/>
                <a:gd name="connsiteX25" fmla="*/ 121159 w 374933"/>
                <a:gd name="connsiteY25" fmla="*/ 2022 h 167250"/>
                <a:gd name="connsiteX26" fmla="*/ 125472 w 374933"/>
                <a:gd name="connsiteY26" fmla="*/ 1213 h 167250"/>
                <a:gd name="connsiteX27" fmla="*/ 133289 w 374933"/>
                <a:gd name="connsiteY27" fmla="*/ 0 h 167250"/>
                <a:gd name="connsiteX28" fmla="*/ 134097 w 374933"/>
                <a:gd name="connsiteY28" fmla="*/ 135 h 167250"/>
                <a:gd name="connsiteX29" fmla="*/ 129380 w 374933"/>
                <a:gd name="connsiteY29" fmla="*/ 7547 h 167250"/>
                <a:gd name="connsiteX30" fmla="*/ 125876 w 374933"/>
                <a:gd name="connsiteY30" fmla="*/ 8895 h 167250"/>
                <a:gd name="connsiteX31" fmla="*/ 121833 w 374933"/>
                <a:gd name="connsiteY31" fmla="*/ 10512 h 167250"/>
                <a:gd name="connsiteX32" fmla="*/ 109299 w 374933"/>
                <a:gd name="connsiteY32" fmla="*/ 25067 h 167250"/>
                <a:gd name="connsiteX33" fmla="*/ 95553 w 374933"/>
                <a:gd name="connsiteY33" fmla="*/ 41105 h 167250"/>
                <a:gd name="connsiteX34" fmla="*/ 96631 w 374933"/>
                <a:gd name="connsiteY34" fmla="*/ 57278 h 167250"/>
                <a:gd name="connsiteX35" fmla="*/ 98248 w 374933"/>
                <a:gd name="connsiteY35" fmla="*/ 59165 h 167250"/>
                <a:gd name="connsiteX36" fmla="*/ 112264 w 374933"/>
                <a:gd name="connsiteY36" fmla="*/ 47709 h 167250"/>
                <a:gd name="connsiteX37" fmla="*/ 112399 w 374933"/>
                <a:gd name="connsiteY37" fmla="*/ 47709 h 167250"/>
                <a:gd name="connsiteX38" fmla="*/ 141240 w 374933"/>
                <a:gd name="connsiteY38" fmla="*/ 56334 h 167250"/>
                <a:gd name="connsiteX39" fmla="*/ 145418 w 374933"/>
                <a:gd name="connsiteY39" fmla="*/ 61186 h 167250"/>
                <a:gd name="connsiteX40" fmla="*/ 157817 w 374933"/>
                <a:gd name="connsiteY40" fmla="*/ 73989 h 167250"/>
                <a:gd name="connsiteX41" fmla="*/ 165230 w 374933"/>
                <a:gd name="connsiteY41" fmla="*/ 72507 h 167250"/>
                <a:gd name="connsiteX42" fmla="*/ 175068 w 374933"/>
                <a:gd name="connsiteY42" fmla="*/ 70620 h 167250"/>
                <a:gd name="connsiteX43" fmla="*/ 184636 w 374933"/>
                <a:gd name="connsiteY43" fmla="*/ 73046 h 167250"/>
                <a:gd name="connsiteX44" fmla="*/ 197035 w 374933"/>
                <a:gd name="connsiteY44" fmla="*/ 74124 h 167250"/>
                <a:gd name="connsiteX45" fmla="*/ 200809 w 374933"/>
                <a:gd name="connsiteY45" fmla="*/ 74124 h 167250"/>
                <a:gd name="connsiteX46" fmla="*/ 221294 w 374933"/>
                <a:gd name="connsiteY46" fmla="*/ 56604 h 167250"/>
                <a:gd name="connsiteX47" fmla="*/ 254852 w 374933"/>
                <a:gd name="connsiteY47" fmla="*/ 49865 h 167250"/>
                <a:gd name="connsiteX48" fmla="*/ 268195 w 374933"/>
                <a:gd name="connsiteY48" fmla="*/ 47305 h 167250"/>
                <a:gd name="connsiteX49" fmla="*/ 277763 w 374933"/>
                <a:gd name="connsiteY49" fmla="*/ 41375 h 167250"/>
                <a:gd name="connsiteX50" fmla="*/ 280459 w 374933"/>
                <a:gd name="connsiteY50" fmla="*/ 40836 h 167250"/>
                <a:gd name="connsiteX51" fmla="*/ 283828 w 374933"/>
                <a:gd name="connsiteY51" fmla="*/ 41105 h 167250"/>
                <a:gd name="connsiteX52" fmla="*/ 284637 w 374933"/>
                <a:gd name="connsiteY52" fmla="*/ 41105 h 167250"/>
                <a:gd name="connsiteX53" fmla="*/ 283963 w 374933"/>
                <a:gd name="connsiteY53" fmla="*/ 48383 h 167250"/>
                <a:gd name="connsiteX54" fmla="*/ 283558 w 374933"/>
                <a:gd name="connsiteY54" fmla="*/ 51752 h 167250"/>
                <a:gd name="connsiteX55" fmla="*/ 287062 w 374933"/>
                <a:gd name="connsiteY55" fmla="*/ 59704 h 167250"/>
                <a:gd name="connsiteX56" fmla="*/ 288949 w 374933"/>
                <a:gd name="connsiteY56" fmla="*/ 63747 h 167250"/>
                <a:gd name="connsiteX57" fmla="*/ 299192 w 374933"/>
                <a:gd name="connsiteY57" fmla="*/ 66038 h 167250"/>
                <a:gd name="connsiteX58" fmla="*/ 302292 w 374933"/>
                <a:gd name="connsiteY58" fmla="*/ 64555 h 167250"/>
                <a:gd name="connsiteX59" fmla="*/ 305257 w 374933"/>
                <a:gd name="connsiteY59" fmla="*/ 63073 h 167250"/>
                <a:gd name="connsiteX60" fmla="*/ 315364 w 374933"/>
                <a:gd name="connsiteY60" fmla="*/ 62534 h 167250"/>
                <a:gd name="connsiteX61" fmla="*/ 324664 w 374933"/>
                <a:gd name="connsiteY61" fmla="*/ 62129 h 167250"/>
                <a:gd name="connsiteX62" fmla="*/ 340297 w 374933"/>
                <a:gd name="connsiteY62" fmla="*/ 77763 h 167250"/>
                <a:gd name="connsiteX63" fmla="*/ 343262 w 374933"/>
                <a:gd name="connsiteY63" fmla="*/ 80997 h 167250"/>
                <a:gd name="connsiteX64" fmla="*/ 361187 w 374933"/>
                <a:gd name="connsiteY64" fmla="*/ 86927 h 167250"/>
                <a:gd name="connsiteX65" fmla="*/ 365634 w 374933"/>
                <a:gd name="connsiteY65" fmla="*/ 85041 h 167250"/>
                <a:gd name="connsiteX66" fmla="*/ 368464 w 374933"/>
                <a:gd name="connsiteY66" fmla="*/ 83693 h 167250"/>
                <a:gd name="connsiteX67" fmla="*/ 374933 w 374933"/>
                <a:gd name="connsiteY67" fmla="*/ 84771 h 167250"/>
                <a:gd name="connsiteX68" fmla="*/ 371160 w 374933"/>
                <a:gd name="connsiteY68" fmla="*/ 93666 h 167250"/>
                <a:gd name="connsiteX69" fmla="*/ 367521 w 374933"/>
                <a:gd name="connsiteY69" fmla="*/ 93396 h 167250"/>
                <a:gd name="connsiteX70" fmla="*/ 355526 w 374933"/>
                <a:gd name="connsiteY70" fmla="*/ 92588 h 167250"/>
                <a:gd name="connsiteX71" fmla="*/ 336658 w 374933"/>
                <a:gd name="connsiteY71" fmla="*/ 94879 h 167250"/>
                <a:gd name="connsiteX72" fmla="*/ 323316 w 374933"/>
                <a:gd name="connsiteY72" fmla="*/ 96631 h 167250"/>
                <a:gd name="connsiteX73" fmla="*/ 318060 w 374933"/>
                <a:gd name="connsiteY73" fmla="*/ 95148 h 167250"/>
                <a:gd name="connsiteX74" fmla="*/ 313747 w 374933"/>
                <a:gd name="connsiteY74" fmla="*/ 93935 h 167250"/>
                <a:gd name="connsiteX75" fmla="*/ 312265 w 374933"/>
                <a:gd name="connsiteY75" fmla="*/ 94475 h 167250"/>
                <a:gd name="connsiteX76" fmla="*/ 313747 w 374933"/>
                <a:gd name="connsiteY76" fmla="*/ 101348 h 167250"/>
                <a:gd name="connsiteX77" fmla="*/ 314421 w 374933"/>
                <a:gd name="connsiteY77" fmla="*/ 102696 h 167250"/>
                <a:gd name="connsiteX78" fmla="*/ 313343 w 374933"/>
                <a:gd name="connsiteY78" fmla="*/ 103369 h 167250"/>
                <a:gd name="connsiteX79" fmla="*/ 310917 w 374933"/>
                <a:gd name="connsiteY79" fmla="*/ 104582 h 167250"/>
                <a:gd name="connsiteX80" fmla="*/ 302966 w 374933"/>
                <a:gd name="connsiteY80" fmla="*/ 95687 h 167250"/>
                <a:gd name="connsiteX81" fmla="*/ 280054 w 374933"/>
                <a:gd name="connsiteY81" fmla="*/ 93801 h 167250"/>
                <a:gd name="connsiteX82" fmla="*/ 276146 w 374933"/>
                <a:gd name="connsiteY82" fmla="*/ 92049 h 167250"/>
                <a:gd name="connsiteX83" fmla="*/ 272103 w 374933"/>
                <a:gd name="connsiteY83" fmla="*/ 90297 h 167250"/>
                <a:gd name="connsiteX84" fmla="*/ 250674 w 374933"/>
                <a:gd name="connsiteY84" fmla="*/ 106873 h 167250"/>
                <a:gd name="connsiteX85" fmla="*/ 224798 w 374933"/>
                <a:gd name="connsiteY85" fmla="*/ 110782 h 167250"/>
                <a:gd name="connsiteX86" fmla="*/ 222372 w 374933"/>
                <a:gd name="connsiteY86" fmla="*/ 117116 h 167250"/>
                <a:gd name="connsiteX87" fmla="*/ 220486 w 374933"/>
                <a:gd name="connsiteY87" fmla="*/ 124529 h 167250"/>
                <a:gd name="connsiteX88" fmla="*/ 205122 w 374933"/>
                <a:gd name="connsiteY88" fmla="*/ 134367 h 167250"/>
                <a:gd name="connsiteX89" fmla="*/ 210647 w 374933"/>
                <a:gd name="connsiteY89" fmla="*/ 126550 h 167250"/>
                <a:gd name="connsiteX90" fmla="*/ 212130 w 374933"/>
                <a:gd name="connsiteY90" fmla="*/ 118868 h 167250"/>
                <a:gd name="connsiteX91" fmla="*/ 210378 w 374933"/>
                <a:gd name="connsiteY91" fmla="*/ 117655 h 167250"/>
                <a:gd name="connsiteX92" fmla="*/ 202696 w 374933"/>
                <a:gd name="connsiteY92" fmla="*/ 119272 h 167250"/>
                <a:gd name="connsiteX93" fmla="*/ 199731 w 374933"/>
                <a:gd name="connsiteY93" fmla="*/ 119946 h 167250"/>
                <a:gd name="connsiteX94" fmla="*/ 194475 w 374933"/>
                <a:gd name="connsiteY94" fmla="*/ 125607 h 167250"/>
                <a:gd name="connsiteX95" fmla="*/ 190432 w 374933"/>
                <a:gd name="connsiteY95" fmla="*/ 130593 h 167250"/>
                <a:gd name="connsiteX96" fmla="*/ 190566 w 374933"/>
                <a:gd name="connsiteY96" fmla="*/ 125202 h 167250"/>
                <a:gd name="connsiteX97" fmla="*/ 190701 w 374933"/>
                <a:gd name="connsiteY97" fmla="*/ 121968 h 167250"/>
                <a:gd name="connsiteX98" fmla="*/ 186793 w 374933"/>
                <a:gd name="connsiteY98" fmla="*/ 118733 h 167250"/>
                <a:gd name="connsiteX99" fmla="*/ 185984 w 374933"/>
                <a:gd name="connsiteY99" fmla="*/ 118733 h 167250"/>
                <a:gd name="connsiteX100" fmla="*/ 183693 w 374933"/>
                <a:gd name="connsiteY100" fmla="*/ 128437 h 167250"/>
                <a:gd name="connsiteX101" fmla="*/ 182750 w 374933"/>
                <a:gd name="connsiteY101" fmla="*/ 136119 h 167250"/>
                <a:gd name="connsiteX102" fmla="*/ 171429 w 374933"/>
                <a:gd name="connsiteY102" fmla="*/ 153235 h 167250"/>
                <a:gd name="connsiteX103" fmla="*/ 162264 w 374933"/>
                <a:gd name="connsiteY103" fmla="*/ 167251 h 167250"/>
                <a:gd name="connsiteX104" fmla="*/ 158087 w 374933"/>
                <a:gd name="connsiteY104" fmla="*/ 163343 h 1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74933" h="167250">
                  <a:moveTo>
                    <a:pt x="158087" y="163343"/>
                  </a:moveTo>
                  <a:cubicBezTo>
                    <a:pt x="157952" y="163208"/>
                    <a:pt x="157817" y="163208"/>
                    <a:pt x="157682" y="163208"/>
                  </a:cubicBezTo>
                  <a:lnTo>
                    <a:pt x="157143" y="163208"/>
                  </a:lnTo>
                  <a:cubicBezTo>
                    <a:pt x="150674" y="162803"/>
                    <a:pt x="144475" y="162264"/>
                    <a:pt x="142318" y="161860"/>
                  </a:cubicBezTo>
                  <a:cubicBezTo>
                    <a:pt x="140971" y="157278"/>
                    <a:pt x="136523" y="137332"/>
                    <a:pt x="133828" y="124529"/>
                  </a:cubicBezTo>
                  <a:lnTo>
                    <a:pt x="133558" y="123585"/>
                  </a:lnTo>
                  <a:cubicBezTo>
                    <a:pt x="133558" y="123316"/>
                    <a:pt x="133289" y="123181"/>
                    <a:pt x="133019" y="123046"/>
                  </a:cubicBezTo>
                  <a:lnTo>
                    <a:pt x="132076" y="122911"/>
                  </a:lnTo>
                  <a:cubicBezTo>
                    <a:pt x="128167" y="122103"/>
                    <a:pt x="93666" y="115499"/>
                    <a:pt x="89892" y="115499"/>
                  </a:cubicBezTo>
                  <a:cubicBezTo>
                    <a:pt x="88814" y="115499"/>
                    <a:pt x="83693" y="111186"/>
                    <a:pt x="78033" y="104313"/>
                  </a:cubicBezTo>
                  <a:lnTo>
                    <a:pt x="77628" y="103909"/>
                  </a:lnTo>
                  <a:cubicBezTo>
                    <a:pt x="77493" y="103774"/>
                    <a:pt x="77359" y="103639"/>
                    <a:pt x="77224" y="103639"/>
                  </a:cubicBezTo>
                  <a:lnTo>
                    <a:pt x="16712" y="92453"/>
                  </a:lnTo>
                  <a:lnTo>
                    <a:pt x="11186" y="77763"/>
                  </a:lnTo>
                  <a:cubicBezTo>
                    <a:pt x="11051" y="77493"/>
                    <a:pt x="10917" y="77359"/>
                    <a:pt x="10647" y="77359"/>
                  </a:cubicBezTo>
                  <a:lnTo>
                    <a:pt x="0" y="75337"/>
                  </a:lnTo>
                  <a:cubicBezTo>
                    <a:pt x="2156" y="74124"/>
                    <a:pt x="4852" y="72507"/>
                    <a:pt x="7952" y="70755"/>
                  </a:cubicBezTo>
                  <a:cubicBezTo>
                    <a:pt x="16981" y="65499"/>
                    <a:pt x="29380" y="58221"/>
                    <a:pt x="34232" y="57547"/>
                  </a:cubicBezTo>
                  <a:cubicBezTo>
                    <a:pt x="42992" y="56334"/>
                    <a:pt x="81537" y="25337"/>
                    <a:pt x="82076" y="24933"/>
                  </a:cubicBezTo>
                  <a:cubicBezTo>
                    <a:pt x="82076" y="24933"/>
                    <a:pt x="82076" y="24933"/>
                    <a:pt x="82076" y="24933"/>
                  </a:cubicBezTo>
                  <a:cubicBezTo>
                    <a:pt x="82076" y="24933"/>
                    <a:pt x="82210" y="24933"/>
                    <a:pt x="82615" y="24933"/>
                  </a:cubicBezTo>
                  <a:cubicBezTo>
                    <a:pt x="83693" y="24933"/>
                    <a:pt x="85580" y="25337"/>
                    <a:pt x="87197" y="25741"/>
                  </a:cubicBezTo>
                  <a:cubicBezTo>
                    <a:pt x="88545" y="26011"/>
                    <a:pt x="89219" y="26146"/>
                    <a:pt x="89758" y="26146"/>
                  </a:cubicBezTo>
                  <a:cubicBezTo>
                    <a:pt x="90566" y="26146"/>
                    <a:pt x="91779" y="24663"/>
                    <a:pt x="97305" y="16307"/>
                  </a:cubicBezTo>
                  <a:cubicBezTo>
                    <a:pt x="99596" y="12938"/>
                    <a:pt x="101887" y="9299"/>
                    <a:pt x="102696" y="8491"/>
                  </a:cubicBezTo>
                  <a:cubicBezTo>
                    <a:pt x="104583" y="6604"/>
                    <a:pt x="115634" y="2965"/>
                    <a:pt x="121159" y="2022"/>
                  </a:cubicBezTo>
                  <a:cubicBezTo>
                    <a:pt x="122507" y="1752"/>
                    <a:pt x="123989" y="1482"/>
                    <a:pt x="125472" y="1213"/>
                  </a:cubicBezTo>
                  <a:cubicBezTo>
                    <a:pt x="128437" y="674"/>
                    <a:pt x="131537" y="0"/>
                    <a:pt x="133289" y="0"/>
                  </a:cubicBezTo>
                  <a:cubicBezTo>
                    <a:pt x="133963" y="0"/>
                    <a:pt x="134097" y="135"/>
                    <a:pt x="134097" y="135"/>
                  </a:cubicBezTo>
                  <a:cubicBezTo>
                    <a:pt x="133963" y="1078"/>
                    <a:pt x="130728" y="6199"/>
                    <a:pt x="129380" y="7547"/>
                  </a:cubicBezTo>
                  <a:cubicBezTo>
                    <a:pt x="128437" y="8491"/>
                    <a:pt x="127224" y="8760"/>
                    <a:pt x="125876" y="8895"/>
                  </a:cubicBezTo>
                  <a:cubicBezTo>
                    <a:pt x="124529" y="9164"/>
                    <a:pt x="123046" y="9434"/>
                    <a:pt x="121833" y="10512"/>
                  </a:cubicBezTo>
                  <a:cubicBezTo>
                    <a:pt x="120755" y="11590"/>
                    <a:pt x="115229" y="18059"/>
                    <a:pt x="109299" y="25067"/>
                  </a:cubicBezTo>
                  <a:cubicBezTo>
                    <a:pt x="103100" y="32345"/>
                    <a:pt x="96766" y="39892"/>
                    <a:pt x="95553" y="41105"/>
                  </a:cubicBezTo>
                  <a:cubicBezTo>
                    <a:pt x="93262" y="43396"/>
                    <a:pt x="95149" y="53639"/>
                    <a:pt x="96631" y="57278"/>
                  </a:cubicBezTo>
                  <a:cubicBezTo>
                    <a:pt x="97170" y="58625"/>
                    <a:pt x="97709" y="59165"/>
                    <a:pt x="98248" y="59165"/>
                  </a:cubicBezTo>
                  <a:cubicBezTo>
                    <a:pt x="100270" y="59165"/>
                    <a:pt x="111186" y="48652"/>
                    <a:pt x="112264" y="47709"/>
                  </a:cubicBezTo>
                  <a:cubicBezTo>
                    <a:pt x="112264" y="47709"/>
                    <a:pt x="112399" y="47709"/>
                    <a:pt x="112399" y="47709"/>
                  </a:cubicBezTo>
                  <a:cubicBezTo>
                    <a:pt x="116577" y="47709"/>
                    <a:pt x="139488" y="54448"/>
                    <a:pt x="141240" y="56334"/>
                  </a:cubicBezTo>
                  <a:cubicBezTo>
                    <a:pt x="141914" y="57008"/>
                    <a:pt x="143531" y="58895"/>
                    <a:pt x="145418" y="61186"/>
                  </a:cubicBezTo>
                  <a:cubicBezTo>
                    <a:pt x="153909" y="71294"/>
                    <a:pt x="156604" y="73989"/>
                    <a:pt x="157817" y="73989"/>
                  </a:cubicBezTo>
                  <a:cubicBezTo>
                    <a:pt x="158626" y="73989"/>
                    <a:pt x="161186" y="73450"/>
                    <a:pt x="165230" y="72507"/>
                  </a:cubicBezTo>
                  <a:cubicBezTo>
                    <a:pt x="169273" y="71698"/>
                    <a:pt x="173720" y="70620"/>
                    <a:pt x="175068" y="70620"/>
                  </a:cubicBezTo>
                  <a:cubicBezTo>
                    <a:pt x="177494" y="70620"/>
                    <a:pt x="180593" y="71429"/>
                    <a:pt x="184636" y="73046"/>
                  </a:cubicBezTo>
                  <a:cubicBezTo>
                    <a:pt x="186254" y="73720"/>
                    <a:pt x="190432" y="74124"/>
                    <a:pt x="197035" y="74124"/>
                  </a:cubicBezTo>
                  <a:cubicBezTo>
                    <a:pt x="198248" y="74124"/>
                    <a:pt x="200809" y="74124"/>
                    <a:pt x="200809" y="74124"/>
                  </a:cubicBezTo>
                  <a:cubicBezTo>
                    <a:pt x="203100" y="74124"/>
                    <a:pt x="221025" y="56873"/>
                    <a:pt x="221294" y="56604"/>
                  </a:cubicBezTo>
                  <a:cubicBezTo>
                    <a:pt x="222642" y="55795"/>
                    <a:pt x="242858" y="52022"/>
                    <a:pt x="254852" y="49865"/>
                  </a:cubicBezTo>
                  <a:cubicBezTo>
                    <a:pt x="261591" y="48652"/>
                    <a:pt x="266982" y="47709"/>
                    <a:pt x="268195" y="47305"/>
                  </a:cubicBezTo>
                  <a:cubicBezTo>
                    <a:pt x="270620" y="46766"/>
                    <a:pt x="276416" y="42588"/>
                    <a:pt x="277763" y="41375"/>
                  </a:cubicBezTo>
                  <a:cubicBezTo>
                    <a:pt x="277898" y="41240"/>
                    <a:pt x="278437" y="40836"/>
                    <a:pt x="280459" y="40836"/>
                  </a:cubicBezTo>
                  <a:cubicBezTo>
                    <a:pt x="281672" y="40836"/>
                    <a:pt x="282885" y="40970"/>
                    <a:pt x="283828" y="41105"/>
                  </a:cubicBezTo>
                  <a:cubicBezTo>
                    <a:pt x="284098" y="41105"/>
                    <a:pt x="284367" y="41105"/>
                    <a:pt x="284637" y="41105"/>
                  </a:cubicBezTo>
                  <a:cubicBezTo>
                    <a:pt x="284771" y="42318"/>
                    <a:pt x="284232" y="46226"/>
                    <a:pt x="283963" y="48383"/>
                  </a:cubicBezTo>
                  <a:cubicBezTo>
                    <a:pt x="283693" y="50000"/>
                    <a:pt x="283558" y="51348"/>
                    <a:pt x="283558" y="51752"/>
                  </a:cubicBezTo>
                  <a:cubicBezTo>
                    <a:pt x="283558" y="52696"/>
                    <a:pt x="284906" y="55526"/>
                    <a:pt x="287062" y="59704"/>
                  </a:cubicBezTo>
                  <a:cubicBezTo>
                    <a:pt x="287871" y="61456"/>
                    <a:pt x="288949" y="63342"/>
                    <a:pt x="288949" y="63747"/>
                  </a:cubicBezTo>
                  <a:cubicBezTo>
                    <a:pt x="288949" y="65499"/>
                    <a:pt x="299057" y="66038"/>
                    <a:pt x="299192" y="66038"/>
                  </a:cubicBezTo>
                  <a:cubicBezTo>
                    <a:pt x="300270" y="66038"/>
                    <a:pt x="301213" y="65364"/>
                    <a:pt x="302292" y="64555"/>
                  </a:cubicBezTo>
                  <a:cubicBezTo>
                    <a:pt x="303370" y="63881"/>
                    <a:pt x="304448" y="63073"/>
                    <a:pt x="305257" y="63073"/>
                  </a:cubicBezTo>
                  <a:cubicBezTo>
                    <a:pt x="306335" y="63073"/>
                    <a:pt x="310917" y="62803"/>
                    <a:pt x="315364" y="62534"/>
                  </a:cubicBezTo>
                  <a:cubicBezTo>
                    <a:pt x="319408" y="62264"/>
                    <a:pt x="323720" y="62129"/>
                    <a:pt x="324664" y="62129"/>
                  </a:cubicBezTo>
                  <a:cubicBezTo>
                    <a:pt x="326146" y="62534"/>
                    <a:pt x="336389" y="73585"/>
                    <a:pt x="340297" y="77763"/>
                  </a:cubicBezTo>
                  <a:cubicBezTo>
                    <a:pt x="341780" y="79380"/>
                    <a:pt x="342858" y="80458"/>
                    <a:pt x="343262" y="80997"/>
                  </a:cubicBezTo>
                  <a:cubicBezTo>
                    <a:pt x="345284" y="83019"/>
                    <a:pt x="358357" y="86927"/>
                    <a:pt x="361187" y="86927"/>
                  </a:cubicBezTo>
                  <a:cubicBezTo>
                    <a:pt x="362939" y="86927"/>
                    <a:pt x="364421" y="85984"/>
                    <a:pt x="365634" y="85041"/>
                  </a:cubicBezTo>
                  <a:cubicBezTo>
                    <a:pt x="366712" y="84367"/>
                    <a:pt x="367656" y="83693"/>
                    <a:pt x="368464" y="83693"/>
                  </a:cubicBezTo>
                  <a:cubicBezTo>
                    <a:pt x="373316" y="83693"/>
                    <a:pt x="374933" y="84502"/>
                    <a:pt x="374933" y="84771"/>
                  </a:cubicBezTo>
                  <a:cubicBezTo>
                    <a:pt x="374933" y="86388"/>
                    <a:pt x="372103" y="93396"/>
                    <a:pt x="371160" y="93666"/>
                  </a:cubicBezTo>
                  <a:cubicBezTo>
                    <a:pt x="370755" y="93666"/>
                    <a:pt x="369273" y="93531"/>
                    <a:pt x="367521" y="93396"/>
                  </a:cubicBezTo>
                  <a:cubicBezTo>
                    <a:pt x="363882" y="92992"/>
                    <a:pt x="359030" y="92588"/>
                    <a:pt x="355526" y="92588"/>
                  </a:cubicBezTo>
                  <a:cubicBezTo>
                    <a:pt x="352561" y="92588"/>
                    <a:pt x="344071" y="93801"/>
                    <a:pt x="336658" y="94879"/>
                  </a:cubicBezTo>
                  <a:cubicBezTo>
                    <a:pt x="330594" y="95822"/>
                    <a:pt x="324933" y="96631"/>
                    <a:pt x="323316" y="96631"/>
                  </a:cubicBezTo>
                  <a:cubicBezTo>
                    <a:pt x="321833" y="96631"/>
                    <a:pt x="319812" y="95822"/>
                    <a:pt x="318060" y="95148"/>
                  </a:cubicBezTo>
                  <a:cubicBezTo>
                    <a:pt x="316443" y="94475"/>
                    <a:pt x="314960" y="93935"/>
                    <a:pt x="313747" y="93935"/>
                  </a:cubicBezTo>
                  <a:cubicBezTo>
                    <a:pt x="313073" y="93935"/>
                    <a:pt x="312534" y="94070"/>
                    <a:pt x="312265" y="94475"/>
                  </a:cubicBezTo>
                  <a:cubicBezTo>
                    <a:pt x="311052" y="95687"/>
                    <a:pt x="312130" y="98383"/>
                    <a:pt x="313747" y="101348"/>
                  </a:cubicBezTo>
                  <a:cubicBezTo>
                    <a:pt x="314017" y="101752"/>
                    <a:pt x="314286" y="102291"/>
                    <a:pt x="314421" y="102696"/>
                  </a:cubicBezTo>
                  <a:cubicBezTo>
                    <a:pt x="314152" y="102830"/>
                    <a:pt x="313747" y="103100"/>
                    <a:pt x="313343" y="103369"/>
                  </a:cubicBezTo>
                  <a:cubicBezTo>
                    <a:pt x="312534" y="103909"/>
                    <a:pt x="311591" y="104582"/>
                    <a:pt x="310917" y="104582"/>
                  </a:cubicBezTo>
                  <a:cubicBezTo>
                    <a:pt x="309569" y="104313"/>
                    <a:pt x="303235" y="96900"/>
                    <a:pt x="302966" y="95687"/>
                  </a:cubicBezTo>
                  <a:cubicBezTo>
                    <a:pt x="302966" y="94879"/>
                    <a:pt x="302966" y="93801"/>
                    <a:pt x="280054" y="93801"/>
                  </a:cubicBezTo>
                  <a:cubicBezTo>
                    <a:pt x="279246" y="93801"/>
                    <a:pt x="277628" y="92857"/>
                    <a:pt x="276146" y="92049"/>
                  </a:cubicBezTo>
                  <a:cubicBezTo>
                    <a:pt x="274529" y="91105"/>
                    <a:pt x="273181" y="90297"/>
                    <a:pt x="272103" y="90297"/>
                  </a:cubicBezTo>
                  <a:cubicBezTo>
                    <a:pt x="269812" y="90297"/>
                    <a:pt x="251483" y="106065"/>
                    <a:pt x="250674" y="106873"/>
                  </a:cubicBezTo>
                  <a:cubicBezTo>
                    <a:pt x="249192" y="108356"/>
                    <a:pt x="227494" y="110782"/>
                    <a:pt x="224798" y="110782"/>
                  </a:cubicBezTo>
                  <a:cubicBezTo>
                    <a:pt x="223181" y="110782"/>
                    <a:pt x="222911" y="113477"/>
                    <a:pt x="222372" y="117116"/>
                  </a:cubicBezTo>
                  <a:cubicBezTo>
                    <a:pt x="221968" y="119946"/>
                    <a:pt x="221564" y="123450"/>
                    <a:pt x="220486" y="124529"/>
                  </a:cubicBezTo>
                  <a:cubicBezTo>
                    <a:pt x="218060" y="126954"/>
                    <a:pt x="207682" y="133693"/>
                    <a:pt x="205122" y="134367"/>
                  </a:cubicBezTo>
                  <a:cubicBezTo>
                    <a:pt x="205526" y="132884"/>
                    <a:pt x="209300" y="127898"/>
                    <a:pt x="210647" y="126550"/>
                  </a:cubicBezTo>
                  <a:cubicBezTo>
                    <a:pt x="211860" y="125337"/>
                    <a:pt x="212130" y="121698"/>
                    <a:pt x="212130" y="118868"/>
                  </a:cubicBezTo>
                  <a:cubicBezTo>
                    <a:pt x="212130" y="118464"/>
                    <a:pt x="211860" y="117655"/>
                    <a:pt x="210378" y="117655"/>
                  </a:cubicBezTo>
                  <a:cubicBezTo>
                    <a:pt x="208626" y="117655"/>
                    <a:pt x="205256" y="118464"/>
                    <a:pt x="202696" y="119272"/>
                  </a:cubicBezTo>
                  <a:cubicBezTo>
                    <a:pt x="201483" y="119542"/>
                    <a:pt x="200000" y="119946"/>
                    <a:pt x="199731" y="119946"/>
                  </a:cubicBezTo>
                  <a:cubicBezTo>
                    <a:pt x="198922" y="119946"/>
                    <a:pt x="197844" y="121159"/>
                    <a:pt x="194475" y="125607"/>
                  </a:cubicBezTo>
                  <a:cubicBezTo>
                    <a:pt x="193127" y="127359"/>
                    <a:pt x="191240" y="129919"/>
                    <a:pt x="190432" y="130593"/>
                  </a:cubicBezTo>
                  <a:cubicBezTo>
                    <a:pt x="190162" y="129650"/>
                    <a:pt x="190432" y="126820"/>
                    <a:pt x="190566" y="125202"/>
                  </a:cubicBezTo>
                  <a:cubicBezTo>
                    <a:pt x="190701" y="123989"/>
                    <a:pt x="190701" y="122776"/>
                    <a:pt x="190701" y="121968"/>
                  </a:cubicBezTo>
                  <a:cubicBezTo>
                    <a:pt x="190701" y="118733"/>
                    <a:pt x="188006" y="118733"/>
                    <a:pt x="186793" y="118733"/>
                  </a:cubicBezTo>
                  <a:lnTo>
                    <a:pt x="185984" y="118733"/>
                  </a:lnTo>
                  <a:cubicBezTo>
                    <a:pt x="184502" y="118733"/>
                    <a:pt x="184232" y="121294"/>
                    <a:pt x="183693" y="128437"/>
                  </a:cubicBezTo>
                  <a:cubicBezTo>
                    <a:pt x="183424" y="131402"/>
                    <a:pt x="183154" y="135580"/>
                    <a:pt x="182750" y="136119"/>
                  </a:cubicBezTo>
                  <a:cubicBezTo>
                    <a:pt x="182076" y="136793"/>
                    <a:pt x="178033" y="142992"/>
                    <a:pt x="171429" y="153235"/>
                  </a:cubicBezTo>
                  <a:cubicBezTo>
                    <a:pt x="167655" y="159030"/>
                    <a:pt x="164151" y="164421"/>
                    <a:pt x="162264" y="167251"/>
                  </a:cubicBezTo>
                  <a:lnTo>
                    <a:pt x="158087" y="163343"/>
                  </a:lnTo>
                  <a:close/>
                </a:path>
              </a:pathLst>
            </a:custGeom>
            <a:grpFill/>
            <a:ln w="12700" cap="flat">
              <a:solidFill>
                <a:schemeClr val="bg1"/>
              </a:solidFill>
              <a:prstDash val="solid"/>
              <a:miter/>
            </a:ln>
          </p:spPr>
          <p:txBody>
            <a:bodyPr rtlCol="0" anchor="ctr"/>
            <a:lstStyle/>
            <a:p>
              <a:endParaRPr lang="en-US"/>
            </a:p>
          </p:txBody>
        </p:sp>
        <p:sp>
          <p:nvSpPr>
            <p:cNvPr id="81" name="Freeform 68">
              <a:extLst>
                <a:ext uri="{FF2B5EF4-FFF2-40B4-BE49-F238E27FC236}">
                  <a16:creationId xmlns:a16="http://schemas.microsoft.com/office/drawing/2014/main" id="{B85B192B-42E2-0425-0C9A-30C52DD498F4}"/>
                </a:ext>
              </a:extLst>
            </p:cNvPr>
            <p:cNvSpPr/>
            <p:nvPr/>
          </p:nvSpPr>
          <p:spPr>
            <a:xfrm>
              <a:off x="8531032" y="2262384"/>
              <a:ext cx="240027" cy="326550"/>
            </a:xfrm>
            <a:custGeom>
              <a:avLst/>
              <a:gdLst>
                <a:gd name="connsiteX0" fmla="*/ 0 w 240027"/>
                <a:gd name="connsiteY0" fmla="*/ 326550 h 326550"/>
                <a:gd name="connsiteX1" fmla="*/ 27493 w 240027"/>
                <a:gd name="connsiteY1" fmla="*/ 288006 h 326550"/>
                <a:gd name="connsiteX2" fmla="*/ 31267 w 240027"/>
                <a:gd name="connsiteY2" fmla="*/ 233558 h 326550"/>
                <a:gd name="connsiteX3" fmla="*/ 31267 w 240027"/>
                <a:gd name="connsiteY3" fmla="*/ 231402 h 326550"/>
                <a:gd name="connsiteX4" fmla="*/ 18464 w 240027"/>
                <a:gd name="connsiteY4" fmla="*/ 200944 h 326550"/>
                <a:gd name="connsiteX5" fmla="*/ 9165 w 240027"/>
                <a:gd name="connsiteY5" fmla="*/ 179246 h 326550"/>
                <a:gd name="connsiteX6" fmla="*/ 10377 w 240027"/>
                <a:gd name="connsiteY6" fmla="*/ 175202 h 326550"/>
                <a:gd name="connsiteX7" fmla="*/ 11995 w 240027"/>
                <a:gd name="connsiteY7" fmla="*/ 169542 h 326550"/>
                <a:gd name="connsiteX8" fmla="*/ 8221 w 240027"/>
                <a:gd name="connsiteY8" fmla="*/ 157817 h 326550"/>
                <a:gd name="connsiteX9" fmla="*/ 4178 w 240027"/>
                <a:gd name="connsiteY9" fmla="*/ 145014 h 326550"/>
                <a:gd name="connsiteX10" fmla="*/ 13612 w 240027"/>
                <a:gd name="connsiteY10" fmla="*/ 130728 h 326550"/>
                <a:gd name="connsiteX11" fmla="*/ 14016 w 240027"/>
                <a:gd name="connsiteY11" fmla="*/ 101617 h 326550"/>
                <a:gd name="connsiteX12" fmla="*/ 13747 w 240027"/>
                <a:gd name="connsiteY12" fmla="*/ 98383 h 326550"/>
                <a:gd name="connsiteX13" fmla="*/ 19138 w 240027"/>
                <a:gd name="connsiteY13" fmla="*/ 93262 h 326550"/>
                <a:gd name="connsiteX14" fmla="*/ 22237 w 240027"/>
                <a:gd name="connsiteY14" fmla="*/ 90701 h 326550"/>
                <a:gd name="connsiteX15" fmla="*/ 23450 w 240027"/>
                <a:gd name="connsiteY15" fmla="*/ 84771 h 326550"/>
                <a:gd name="connsiteX16" fmla="*/ 23989 w 240027"/>
                <a:gd name="connsiteY16" fmla="*/ 78437 h 326550"/>
                <a:gd name="connsiteX17" fmla="*/ 33828 w 240027"/>
                <a:gd name="connsiteY17" fmla="*/ 73046 h 326550"/>
                <a:gd name="connsiteX18" fmla="*/ 36793 w 240027"/>
                <a:gd name="connsiteY18" fmla="*/ 72372 h 326550"/>
                <a:gd name="connsiteX19" fmla="*/ 42588 w 240027"/>
                <a:gd name="connsiteY19" fmla="*/ 57952 h 326550"/>
                <a:gd name="connsiteX20" fmla="*/ 42588 w 240027"/>
                <a:gd name="connsiteY20" fmla="*/ 57952 h 326550"/>
                <a:gd name="connsiteX21" fmla="*/ 44340 w 240027"/>
                <a:gd name="connsiteY21" fmla="*/ 61590 h 326550"/>
                <a:gd name="connsiteX22" fmla="*/ 42183 w 240027"/>
                <a:gd name="connsiteY22" fmla="*/ 72642 h 326550"/>
                <a:gd name="connsiteX23" fmla="*/ 42723 w 240027"/>
                <a:gd name="connsiteY23" fmla="*/ 83289 h 326550"/>
                <a:gd name="connsiteX24" fmla="*/ 45148 w 240027"/>
                <a:gd name="connsiteY24" fmla="*/ 85714 h 326550"/>
                <a:gd name="connsiteX25" fmla="*/ 59704 w 240027"/>
                <a:gd name="connsiteY25" fmla="*/ 64151 h 326550"/>
                <a:gd name="connsiteX26" fmla="*/ 58760 w 240027"/>
                <a:gd name="connsiteY26" fmla="*/ 54582 h 326550"/>
                <a:gd name="connsiteX27" fmla="*/ 57952 w 240027"/>
                <a:gd name="connsiteY27" fmla="*/ 47035 h 326550"/>
                <a:gd name="connsiteX28" fmla="*/ 68599 w 240027"/>
                <a:gd name="connsiteY28" fmla="*/ 37601 h 326550"/>
                <a:gd name="connsiteX29" fmla="*/ 72642 w 240027"/>
                <a:gd name="connsiteY29" fmla="*/ 34367 h 326550"/>
                <a:gd name="connsiteX30" fmla="*/ 72103 w 240027"/>
                <a:gd name="connsiteY30" fmla="*/ 29515 h 326550"/>
                <a:gd name="connsiteX31" fmla="*/ 71294 w 240027"/>
                <a:gd name="connsiteY31" fmla="*/ 27763 h 326550"/>
                <a:gd name="connsiteX32" fmla="*/ 71294 w 240027"/>
                <a:gd name="connsiteY32" fmla="*/ 26550 h 326550"/>
                <a:gd name="connsiteX33" fmla="*/ 72911 w 240027"/>
                <a:gd name="connsiteY33" fmla="*/ 12669 h 326550"/>
                <a:gd name="connsiteX34" fmla="*/ 81267 w 240027"/>
                <a:gd name="connsiteY34" fmla="*/ 4447 h 326550"/>
                <a:gd name="connsiteX35" fmla="*/ 85849 w 240027"/>
                <a:gd name="connsiteY35" fmla="*/ 0 h 326550"/>
                <a:gd name="connsiteX36" fmla="*/ 89219 w 240027"/>
                <a:gd name="connsiteY36" fmla="*/ 3639 h 326550"/>
                <a:gd name="connsiteX37" fmla="*/ 90836 w 240027"/>
                <a:gd name="connsiteY37" fmla="*/ 5795 h 326550"/>
                <a:gd name="connsiteX38" fmla="*/ 115095 w 240027"/>
                <a:gd name="connsiteY38" fmla="*/ 12129 h 326550"/>
                <a:gd name="connsiteX39" fmla="*/ 118194 w 240027"/>
                <a:gd name="connsiteY39" fmla="*/ 15633 h 326550"/>
                <a:gd name="connsiteX40" fmla="*/ 119946 w 240027"/>
                <a:gd name="connsiteY40" fmla="*/ 18868 h 326550"/>
                <a:gd name="connsiteX41" fmla="*/ 139084 w 240027"/>
                <a:gd name="connsiteY41" fmla="*/ 23315 h 326550"/>
                <a:gd name="connsiteX42" fmla="*/ 155256 w 240027"/>
                <a:gd name="connsiteY42" fmla="*/ 26819 h 326550"/>
                <a:gd name="connsiteX43" fmla="*/ 170755 w 240027"/>
                <a:gd name="connsiteY43" fmla="*/ 44474 h 326550"/>
                <a:gd name="connsiteX44" fmla="*/ 167790 w 240027"/>
                <a:gd name="connsiteY44" fmla="*/ 46900 h 326550"/>
                <a:gd name="connsiteX45" fmla="*/ 161591 w 240027"/>
                <a:gd name="connsiteY45" fmla="*/ 53908 h 326550"/>
                <a:gd name="connsiteX46" fmla="*/ 172777 w 240027"/>
                <a:gd name="connsiteY46" fmla="*/ 69811 h 326550"/>
                <a:gd name="connsiteX47" fmla="*/ 174933 w 240027"/>
                <a:gd name="connsiteY47" fmla="*/ 100000 h 326550"/>
                <a:gd name="connsiteX48" fmla="*/ 166712 w 240027"/>
                <a:gd name="connsiteY48" fmla="*/ 111995 h 326550"/>
                <a:gd name="connsiteX49" fmla="*/ 166442 w 240027"/>
                <a:gd name="connsiteY49" fmla="*/ 112399 h 326550"/>
                <a:gd name="connsiteX50" fmla="*/ 165903 w 240027"/>
                <a:gd name="connsiteY50" fmla="*/ 123585 h 326550"/>
                <a:gd name="connsiteX51" fmla="*/ 153235 w 240027"/>
                <a:gd name="connsiteY51" fmla="*/ 131806 h 326550"/>
                <a:gd name="connsiteX52" fmla="*/ 147709 w 240027"/>
                <a:gd name="connsiteY52" fmla="*/ 135175 h 326550"/>
                <a:gd name="connsiteX53" fmla="*/ 147440 w 240027"/>
                <a:gd name="connsiteY53" fmla="*/ 155795 h 326550"/>
                <a:gd name="connsiteX54" fmla="*/ 147575 w 240027"/>
                <a:gd name="connsiteY54" fmla="*/ 158086 h 326550"/>
                <a:gd name="connsiteX55" fmla="*/ 165499 w 240027"/>
                <a:gd name="connsiteY55" fmla="*/ 168599 h 326550"/>
                <a:gd name="connsiteX56" fmla="*/ 189084 w 240027"/>
                <a:gd name="connsiteY56" fmla="*/ 136388 h 326550"/>
                <a:gd name="connsiteX57" fmla="*/ 193801 w 240027"/>
                <a:gd name="connsiteY57" fmla="*/ 129246 h 326550"/>
                <a:gd name="connsiteX58" fmla="*/ 193801 w 240027"/>
                <a:gd name="connsiteY58" fmla="*/ 129246 h 326550"/>
                <a:gd name="connsiteX59" fmla="*/ 194879 w 240027"/>
                <a:gd name="connsiteY59" fmla="*/ 129111 h 326550"/>
                <a:gd name="connsiteX60" fmla="*/ 204178 w 240027"/>
                <a:gd name="connsiteY60" fmla="*/ 130189 h 326550"/>
                <a:gd name="connsiteX61" fmla="*/ 212669 w 240027"/>
                <a:gd name="connsiteY61" fmla="*/ 131132 h 326550"/>
                <a:gd name="connsiteX62" fmla="*/ 231537 w 240027"/>
                <a:gd name="connsiteY62" fmla="*/ 165229 h 326550"/>
                <a:gd name="connsiteX63" fmla="*/ 232884 w 240027"/>
                <a:gd name="connsiteY63" fmla="*/ 171968 h 326550"/>
                <a:gd name="connsiteX64" fmla="*/ 235580 w 240027"/>
                <a:gd name="connsiteY64" fmla="*/ 186793 h 326550"/>
                <a:gd name="connsiteX65" fmla="*/ 238545 w 240027"/>
                <a:gd name="connsiteY65" fmla="*/ 195688 h 326550"/>
                <a:gd name="connsiteX66" fmla="*/ 240027 w 240027"/>
                <a:gd name="connsiteY66" fmla="*/ 199461 h 326550"/>
                <a:gd name="connsiteX67" fmla="*/ 239488 w 240027"/>
                <a:gd name="connsiteY67" fmla="*/ 212669 h 326550"/>
                <a:gd name="connsiteX68" fmla="*/ 238949 w 240027"/>
                <a:gd name="connsiteY68" fmla="*/ 225203 h 326550"/>
                <a:gd name="connsiteX69" fmla="*/ 234232 w 240027"/>
                <a:gd name="connsiteY69" fmla="*/ 232076 h 326550"/>
                <a:gd name="connsiteX70" fmla="*/ 232345 w 240027"/>
                <a:gd name="connsiteY70" fmla="*/ 228033 h 326550"/>
                <a:gd name="connsiteX71" fmla="*/ 230728 w 240027"/>
                <a:gd name="connsiteY71" fmla="*/ 224933 h 326550"/>
                <a:gd name="connsiteX72" fmla="*/ 229919 w 240027"/>
                <a:gd name="connsiteY72" fmla="*/ 224663 h 326550"/>
                <a:gd name="connsiteX73" fmla="*/ 221429 w 240027"/>
                <a:gd name="connsiteY73" fmla="*/ 230593 h 326550"/>
                <a:gd name="connsiteX74" fmla="*/ 220755 w 240027"/>
                <a:gd name="connsiteY74" fmla="*/ 240566 h 326550"/>
                <a:gd name="connsiteX75" fmla="*/ 221025 w 240027"/>
                <a:gd name="connsiteY75" fmla="*/ 246227 h 326550"/>
                <a:gd name="connsiteX76" fmla="*/ 217251 w 240027"/>
                <a:gd name="connsiteY76" fmla="*/ 254044 h 326550"/>
                <a:gd name="connsiteX77" fmla="*/ 215903 w 240027"/>
                <a:gd name="connsiteY77" fmla="*/ 255391 h 326550"/>
                <a:gd name="connsiteX78" fmla="*/ 209704 w 240027"/>
                <a:gd name="connsiteY78" fmla="*/ 275203 h 326550"/>
                <a:gd name="connsiteX79" fmla="*/ 210108 w 240027"/>
                <a:gd name="connsiteY79" fmla="*/ 281941 h 326550"/>
                <a:gd name="connsiteX80" fmla="*/ 209973 w 240027"/>
                <a:gd name="connsiteY80" fmla="*/ 281806 h 326550"/>
                <a:gd name="connsiteX81" fmla="*/ 209165 w 240027"/>
                <a:gd name="connsiteY81" fmla="*/ 281537 h 326550"/>
                <a:gd name="connsiteX82" fmla="*/ 198114 w 240027"/>
                <a:gd name="connsiteY82" fmla="*/ 300135 h 326550"/>
                <a:gd name="connsiteX83" fmla="*/ 197170 w 240027"/>
                <a:gd name="connsiteY83" fmla="*/ 304313 h 326550"/>
                <a:gd name="connsiteX84" fmla="*/ 120620 w 240027"/>
                <a:gd name="connsiteY84" fmla="*/ 311995 h 326550"/>
                <a:gd name="connsiteX85" fmla="*/ 0 w 240027"/>
                <a:gd name="connsiteY85" fmla="*/ 326550 h 3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0027" h="326550">
                  <a:moveTo>
                    <a:pt x="0" y="326550"/>
                  </a:moveTo>
                  <a:cubicBezTo>
                    <a:pt x="10647" y="313747"/>
                    <a:pt x="23855" y="294610"/>
                    <a:pt x="27493" y="288006"/>
                  </a:cubicBezTo>
                  <a:cubicBezTo>
                    <a:pt x="30863" y="281806"/>
                    <a:pt x="32076" y="263612"/>
                    <a:pt x="31267" y="233558"/>
                  </a:cubicBezTo>
                  <a:cubicBezTo>
                    <a:pt x="31267" y="232480"/>
                    <a:pt x="31267" y="231672"/>
                    <a:pt x="31267" y="231402"/>
                  </a:cubicBezTo>
                  <a:cubicBezTo>
                    <a:pt x="31267" y="229785"/>
                    <a:pt x="26146" y="218329"/>
                    <a:pt x="18464" y="200944"/>
                  </a:cubicBezTo>
                  <a:cubicBezTo>
                    <a:pt x="14016" y="190836"/>
                    <a:pt x="9299" y="180324"/>
                    <a:pt x="9165" y="179246"/>
                  </a:cubicBezTo>
                  <a:cubicBezTo>
                    <a:pt x="9165" y="178572"/>
                    <a:pt x="9838" y="176820"/>
                    <a:pt x="10377" y="175202"/>
                  </a:cubicBezTo>
                  <a:cubicBezTo>
                    <a:pt x="11186" y="173046"/>
                    <a:pt x="11995" y="170890"/>
                    <a:pt x="11995" y="169542"/>
                  </a:cubicBezTo>
                  <a:cubicBezTo>
                    <a:pt x="11995" y="168329"/>
                    <a:pt x="10512" y="164286"/>
                    <a:pt x="8221" y="157817"/>
                  </a:cubicBezTo>
                  <a:cubicBezTo>
                    <a:pt x="6334" y="152426"/>
                    <a:pt x="4178" y="146361"/>
                    <a:pt x="4178" y="145014"/>
                  </a:cubicBezTo>
                  <a:cubicBezTo>
                    <a:pt x="4178" y="142453"/>
                    <a:pt x="10916" y="133289"/>
                    <a:pt x="13612" y="130728"/>
                  </a:cubicBezTo>
                  <a:cubicBezTo>
                    <a:pt x="15229" y="129111"/>
                    <a:pt x="15364" y="120620"/>
                    <a:pt x="14016" y="101617"/>
                  </a:cubicBezTo>
                  <a:cubicBezTo>
                    <a:pt x="13881" y="99865"/>
                    <a:pt x="13747" y="98787"/>
                    <a:pt x="13747" y="98383"/>
                  </a:cubicBezTo>
                  <a:cubicBezTo>
                    <a:pt x="13747" y="97439"/>
                    <a:pt x="17251" y="94744"/>
                    <a:pt x="19138" y="93262"/>
                  </a:cubicBezTo>
                  <a:cubicBezTo>
                    <a:pt x="20485" y="92318"/>
                    <a:pt x="21563" y="91375"/>
                    <a:pt x="22237" y="90701"/>
                  </a:cubicBezTo>
                  <a:cubicBezTo>
                    <a:pt x="23450" y="89488"/>
                    <a:pt x="23450" y="87332"/>
                    <a:pt x="23450" y="84771"/>
                  </a:cubicBezTo>
                  <a:cubicBezTo>
                    <a:pt x="23450" y="82749"/>
                    <a:pt x="23450" y="80593"/>
                    <a:pt x="23989" y="78437"/>
                  </a:cubicBezTo>
                  <a:cubicBezTo>
                    <a:pt x="24933" y="75068"/>
                    <a:pt x="30054" y="73989"/>
                    <a:pt x="33828" y="73046"/>
                  </a:cubicBezTo>
                  <a:cubicBezTo>
                    <a:pt x="34906" y="72776"/>
                    <a:pt x="35984" y="72507"/>
                    <a:pt x="36793" y="72372"/>
                  </a:cubicBezTo>
                  <a:cubicBezTo>
                    <a:pt x="41105" y="71024"/>
                    <a:pt x="42588" y="60108"/>
                    <a:pt x="42588" y="57952"/>
                  </a:cubicBezTo>
                  <a:cubicBezTo>
                    <a:pt x="42588" y="57952"/>
                    <a:pt x="42588" y="57952"/>
                    <a:pt x="42588" y="57952"/>
                  </a:cubicBezTo>
                  <a:cubicBezTo>
                    <a:pt x="43127" y="58491"/>
                    <a:pt x="44340" y="60377"/>
                    <a:pt x="44340" y="61590"/>
                  </a:cubicBezTo>
                  <a:cubicBezTo>
                    <a:pt x="44340" y="64151"/>
                    <a:pt x="43531" y="71429"/>
                    <a:pt x="42183" y="72642"/>
                  </a:cubicBezTo>
                  <a:cubicBezTo>
                    <a:pt x="40701" y="74124"/>
                    <a:pt x="41510" y="80324"/>
                    <a:pt x="42723" y="83289"/>
                  </a:cubicBezTo>
                  <a:cubicBezTo>
                    <a:pt x="43396" y="84906"/>
                    <a:pt x="44205" y="85714"/>
                    <a:pt x="45148" y="85714"/>
                  </a:cubicBezTo>
                  <a:cubicBezTo>
                    <a:pt x="48383" y="85714"/>
                    <a:pt x="59704" y="66442"/>
                    <a:pt x="59704" y="64151"/>
                  </a:cubicBezTo>
                  <a:cubicBezTo>
                    <a:pt x="59704" y="62803"/>
                    <a:pt x="59165" y="58625"/>
                    <a:pt x="58760" y="54582"/>
                  </a:cubicBezTo>
                  <a:cubicBezTo>
                    <a:pt x="58356" y="51348"/>
                    <a:pt x="57952" y="47979"/>
                    <a:pt x="57952" y="47035"/>
                  </a:cubicBezTo>
                  <a:cubicBezTo>
                    <a:pt x="58221" y="45822"/>
                    <a:pt x="65229" y="40297"/>
                    <a:pt x="68599" y="37601"/>
                  </a:cubicBezTo>
                  <a:cubicBezTo>
                    <a:pt x="70485" y="36119"/>
                    <a:pt x="72103" y="34906"/>
                    <a:pt x="72642" y="34367"/>
                  </a:cubicBezTo>
                  <a:cubicBezTo>
                    <a:pt x="74124" y="32884"/>
                    <a:pt x="72911" y="30997"/>
                    <a:pt x="72103" y="29515"/>
                  </a:cubicBezTo>
                  <a:cubicBezTo>
                    <a:pt x="71698" y="28841"/>
                    <a:pt x="71294" y="28167"/>
                    <a:pt x="71294" y="27763"/>
                  </a:cubicBezTo>
                  <a:cubicBezTo>
                    <a:pt x="71294" y="27493"/>
                    <a:pt x="71294" y="27089"/>
                    <a:pt x="71294" y="26550"/>
                  </a:cubicBezTo>
                  <a:cubicBezTo>
                    <a:pt x="71159" y="23585"/>
                    <a:pt x="70755" y="14690"/>
                    <a:pt x="72911" y="12669"/>
                  </a:cubicBezTo>
                  <a:cubicBezTo>
                    <a:pt x="74528" y="11051"/>
                    <a:pt x="78167" y="7547"/>
                    <a:pt x="81267" y="4447"/>
                  </a:cubicBezTo>
                  <a:cubicBezTo>
                    <a:pt x="83423" y="2291"/>
                    <a:pt x="85849" y="0"/>
                    <a:pt x="85849" y="0"/>
                  </a:cubicBezTo>
                  <a:cubicBezTo>
                    <a:pt x="86523" y="0"/>
                    <a:pt x="88275" y="2426"/>
                    <a:pt x="89219" y="3639"/>
                  </a:cubicBezTo>
                  <a:cubicBezTo>
                    <a:pt x="89892" y="4582"/>
                    <a:pt x="90431" y="5256"/>
                    <a:pt x="90836" y="5795"/>
                  </a:cubicBezTo>
                  <a:cubicBezTo>
                    <a:pt x="92588" y="7547"/>
                    <a:pt x="112130" y="12129"/>
                    <a:pt x="115095" y="12129"/>
                  </a:cubicBezTo>
                  <a:cubicBezTo>
                    <a:pt x="116577" y="12129"/>
                    <a:pt x="117251" y="13477"/>
                    <a:pt x="118194" y="15633"/>
                  </a:cubicBezTo>
                  <a:cubicBezTo>
                    <a:pt x="118733" y="16846"/>
                    <a:pt x="119138" y="18059"/>
                    <a:pt x="119946" y="18868"/>
                  </a:cubicBezTo>
                  <a:cubicBezTo>
                    <a:pt x="121024" y="19946"/>
                    <a:pt x="126820" y="21024"/>
                    <a:pt x="139084" y="23315"/>
                  </a:cubicBezTo>
                  <a:cubicBezTo>
                    <a:pt x="145957" y="24528"/>
                    <a:pt x="154448" y="26146"/>
                    <a:pt x="155256" y="26819"/>
                  </a:cubicBezTo>
                  <a:cubicBezTo>
                    <a:pt x="157278" y="28841"/>
                    <a:pt x="170351" y="42857"/>
                    <a:pt x="170755" y="44474"/>
                  </a:cubicBezTo>
                  <a:cubicBezTo>
                    <a:pt x="170620" y="44744"/>
                    <a:pt x="169003" y="45957"/>
                    <a:pt x="167790" y="46900"/>
                  </a:cubicBezTo>
                  <a:cubicBezTo>
                    <a:pt x="164825" y="49191"/>
                    <a:pt x="161591" y="51752"/>
                    <a:pt x="161591" y="53908"/>
                  </a:cubicBezTo>
                  <a:cubicBezTo>
                    <a:pt x="161591" y="57547"/>
                    <a:pt x="171698" y="68599"/>
                    <a:pt x="172777" y="69811"/>
                  </a:cubicBezTo>
                  <a:cubicBezTo>
                    <a:pt x="174259" y="71294"/>
                    <a:pt x="174933" y="88679"/>
                    <a:pt x="174933" y="100000"/>
                  </a:cubicBezTo>
                  <a:cubicBezTo>
                    <a:pt x="174933" y="104852"/>
                    <a:pt x="166847" y="111860"/>
                    <a:pt x="166712" y="111995"/>
                  </a:cubicBezTo>
                  <a:cubicBezTo>
                    <a:pt x="166577" y="112130"/>
                    <a:pt x="166442" y="112264"/>
                    <a:pt x="166442" y="112399"/>
                  </a:cubicBezTo>
                  <a:cubicBezTo>
                    <a:pt x="166442" y="112803"/>
                    <a:pt x="165903" y="121294"/>
                    <a:pt x="165903" y="123585"/>
                  </a:cubicBezTo>
                  <a:cubicBezTo>
                    <a:pt x="165634" y="124933"/>
                    <a:pt x="157278" y="129650"/>
                    <a:pt x="153235" y="131806"/>
                  </a:cubicBezTo>
                  <a:cubicBezTo>
                    <a:pt x="149866" y="133693"/>
                    <a:pt x="148113" y="134636"/>
                    <a:pt x="147709" y="135175"/>
                  </a:cubicBezTo>
                  <a:cubicBezTo>
                    <a:pt x="146901" y="135984"/>
                    <a:pt x="146631" y="139758"/>
                    <a:pt x="147440" y="155795"/>
                  </a:cubicBezTo>
                  <a:cubicBezTo>
                    <a:pt x="147440" y="157008"/>
                    <a:pt x="147575" y="157817"/>
                    <a:pt x="147575" y="158086"/>
                  </a:cubicBezTo>
                  <a:cubicBezTo>
                    <a:pt x="147575" y="160243"/>
                    <a:pt x="162938" y="168599"/>
                    <a:pt x="165499" y="168599"/>
                  </a:cubicBezTo>
                  <a:cubicBezTo>
                    <a:pt x="167520" y="168599"/>
                    <a:pt x="173451" y="160512"/>
                    <a:pt x="189084" y="136388"/>
                  </a:cubicBezTo>
                  <a:cubicBezTo>
                    <a:pt x="191510" y="132750"/>
                    <a:pt x="193531" y="129515"/>
                    <a:pt x="193801" y="129246"/>
                  </a:cubicBezTo>
                  <a:cubicBezTo>
                    <a:pt x="193801" y="129246"/>
                    <a:pt x="193801" y="129246"/>
                    <a:pt x="193801" y="129246"/>
                  </a:cubicBezTo>
                  <a:cubicBezTo>
                    <a:pt x="193801" y="129246"/>
                    <a:pt x="194071" y="129111"/>
                    <a:pt x="194879" y="129111"/>
                  </a:cubicBezTo>
                  <a:cubicBezTo>
                    <a:pt x="196901" y="129111"/>
                    <a:pt x="200674" y="129650"/>
                    <a:pt x="204178" y="130189"/>
                  </a:cubicBezTo>
                  <a:cubicBezTo>
                    <a:pt x="207682" y="130728"/>
                    <a:pt x="210917" y="131132"/>
                    <a:pt x="212669" y="131132"/>
                  </a:cubicBezTo>
                  <a:cubicBezTo>
                    <a:pt x="215634" y="131132"/>
                    <a:pt x="231267" y="161321"/>
                    <a:pt x="231537" y="165229"/>
                  </a:cubicBezTo>
                  <a:cubicBezTo>
                    <a:pt x="231537" y="166038"/>
                    <a:pt x="232076" y="168194"/>
                    <a:pt x="232884" y="171968"/>
                  </a:cubicBezTo>
                  <a:cubicBezTo>
                    <a:pt x="233963" y="176820"/>
                    <a:pt x="235580" y="183558"/>
                    <a:pt x="235580" y="186793"/>
                  </a:cubicBezTo>
                  <a:cubicBezTo>
                    <a:pt x="235580" y="190162"/>
                    <a:pt x="237197" y="193262"/>
                    <a:pt x="238545" y="195688"/>
                  </a:cubicBezTo>
                  <a:cubicBezTo>
                    <a:pt x="239353" y="197305"/>
                    <a:pt x="240027" y="198653"/>
                    <a:pt x="240027" y="199461"/>
                  </a:cubicBezTo>
                  <a:cubicBezTo>
                    <a:pt x="240027" y="200674"/>
                    <a:pt x="239758" y="206874"/>
                    <a:pt x="239488" y="212669"/>
                  </a:cubicBezTo>
                  <a:cubicBezTo>
                    <a:pt x="239219" y="218464"/>
                    <a:pt x="238949" y="223990"/>
                    <a:pt x="238949" y="225203"/>
                  </a:cubicBezTo>
                  <a:cubicBezTo>
                    <a:pt x="238949" y="227224"/>
                    <a:pt x="235176" y="231806"/>
                    <a:pt x="234232" y="232076"/>
                  </a:cubicBezTo>
                  <a:cubicBezTo>
                    <a:pt x="233963" y="231806"/>
                    <a:pt x="232884" y="229380"/>
                    <a:pt x="232345" y="228033"/>
                  </a:cubicBezTo>
                  <a:cubicBezTo>
                    <a:pt x="231672" y="226281"/>
                    <a:pt x="231133" y="225337"/>
                    <a:pt x="230728" y="224933"/>
                  </a:cubicBezTo>
                  <a:cubicBezTo>
                    <a:pt x="230593" y="224798"/>
                    <a:pt x="230324" y="224663"/>
                    <a:pt x="229919" y="224663"/>
                  </a:cubicBezTo>
                  <a:cubicBezTo>
                    <a:pt x="227898" y="224663"/>
                    <a:pt x="222238" y="229785"/>
                    <a:pt x="221429" y="230593"/>
                  </a:cubicBezTo>
                  <a:cubicBezTo>
                    <a:pt x="220216" y="231806"/>
                    <a:pt x="220351" y="235176"/>
                    <a:pt x="220755" y="240566"/>
                  </a:cubicBezTo>
                  <a:cubicBezTo>
                    <a:pt x="220890" y="242588"/>
                    <a:pt x="221025" y="244610"/>
                    <a:pt x="221025" y="246227"/>
                  </a:cubicBezTo>
                  <a:cubicBezTo>
                    <a:pt x="221025" y="250405"/>
                    <a:pt x="219542" y="251752"/>
                    <a:pt x="217251" y="254044"/>
                  </a:cubicBezTo>
                  <a:cubicBezTo>
                    <a:pt x="216847" y="254448"/>
                    <a:pt x="216308" y="254852"/>
                    <a:pt x="215903" y="255391"/>
                  </a:cubicBezTo>
                  <a:cubicBezTo>
                    <a:pt x="212804" y="258491"/>
                    <a:pt x="208491" y="269542"/>
                    <a:pt x="209704" y="275203"/>
                  </a:cubicBezTo>
                  <a:cubicBezTo>
                    <a:pt x="210647" y="279246"/>
                    <a:pt x="210378" y="281402"/>
                    <a:pt x="210108" y="281941"/>
                  </a:cubicBezTo>
                  <a:cubicBezTo>
                    <a:pt x="210108" y="281941"/>
                    <a:pt x="209973" y="281806"/>
                    <a:pt x="209973" y="281806"/>
                  </a:cubicBezTo>
                  <a:cubicBezTo>
                    <a:pt x="209704" y="281537"/>
                    <a:pt x="209569" y="281537"/>
                    <a:pt x="209165" y="281537"/>
                  </a:cubicBezTo>
                  <a:cubicBezTo>
                    <a:pt x="206065" y="281537"/>
                    <a:pt x="198114" y="300001"/>
                    <a:pt x="198114" y="300135"/>
                  </a:cubicBezTo>
                  <a:cubicBezTo>
                    <a:pt x="197844" y="301079"/>
                    <a:pt x="197440" y="302561"/>
                    <a:pt x="197170" y="304313"/>
                  </a:cubicBezTo>
                  <a:lnTo>
                    <a:pt x="120620" y="311995"/>
                  </a:lnTo>
                  <a:lnTo>
                    <a:pt x="0" y="326550"/>
                  </a:lnTo>
                  <a:close/>
                </a:path>
              </a:pathLst>
            </a:custGeom>
            <a:grpFill/>
            <a:ln w="12700" cap="flat">
              <a:solidFill>
                <a:schemeClr val="bg1"/>
              </a:solidFill>
              <a:prstDash val="solid"/>
              <a:miter/>
            </a:ln>
          </p:spPr>
          <p:txBody>
            <a:bodyPr rtlCol="0" anchor="ctr"/>
            <a:lstStyle/>
            <a:p>
              <a:endParaRPr lang="en-US"/>
            </a:p>
          </p:txBody>
        </p:sp>
        <p:sp>
          <p:nvSpPr>
            <p:cNvPr id="82" name="Freeform 69">
              <a:extLst>
                <a:ext uri="{FF2B5EF4-FFF2-40B4-BE49-F238E27FC236}">
                  <a16:creationId xmlns:a16="http://schemas.microsoft.com/office/drawing/2014/main" id="{66DD31C7-9C65-31BC-D994-609E01B44D67}"/>
                </a:ext>
              </a:extLst>
            </p:cNvPr>
            <p:cNvSpPr/>
            <p:nvPr/>
          </p:nvSpPr>
          <p:spPr>
            <a:xfrm>
              <a:off x="7558119" y="2036239"/>
              <a:ext cx="400700" cy="252021"/>
            </a:xfrm>
            <a:custGeom>
              <a:avLst/>
              <a:gdLst>
                <a:gd name="connsiteX0" fmla="*/ 0 w 400700"/>
                <a:gd name="connsiteY0" fmla="*/ 227089 h 252021"/>
                <a:gd name="connsiteX1" fmla="*/ 21294 w 400700"/>
                <a:gd name="connsiteY1" fmla="*/ 0 h 252021"/>
                <a:gd name="connsiteX2" fmla="*/ 317116 w 400700"/>
                <a:gd name="connsiteY2" fmla="*/ 13881 h 252021"/>
                <a:gd name="connsiteX3" fmla="*/ 377090 w 400700"/>
                <a:gd name="connsiteY3" fmla="*/ 13208 h 252021"/>
                <a:gd name="connsiteX4" fmla="*/ 371564 w 400700"/>
                <a:gd name="connsiteY4" fmla="*/ 93801 h 252021"/>
                <a:gd name="connsiteX5" fmla="*/ 371834 w 400700"/>
                <a:gd name="connsiteY5" fmla="*/ 94475 h 252021"/>
                <a:gd name="connsiteX6" fmla="*/ 372642 w 400700"/>
                <a:gd name="connsiteY6" fmla="*/ 95014 h 252021"/>
                <a:gd name="connsiteX7" fmla="*/ 388545 w 400700"/>
                <a:gd name="connsiteY7" fmla="*/ 106604 h 252021"/>
                <a:gd name="connsiteX8" fmla="*/ 389488 w 400700"/>
                <a:gd name="connsiteY8" fmla="*/ 134367 h 252021"/>
                <a:gd name="connsiteX9" fmla="*/ 389623 w 400700"/>
                <a:gd name="connsiteY9" fmla="*/ 136658 h 252021"/>
                <a:gd name="connsiteX10" fmla="*/ 391106 w 400700"/>
                <a:gd name="connsiteY10" fmla="*/ 180189 h 252021"/>
                <a:gd name="connsiteX11" fmla="*/ 397305 w 400700"/>
                <a:gd name="connsiteY11" fmla="*/ 187467 h 252021"/>
                <a:gd name="connsiteX12" fmla="*/ 400675 w 400700"/>
                <a:gd name="connsiteY12" fmla="*/ 190162 h 252021"/>
                <a:gd name="connsiteX13" fmla="*/ 400001 w 400700"/>
                <a:gd name="connsiteY13" fmla="*/ 230459 h 252021"/>
                <a:gd name="connsiteX14" fmla="*/ 400675 w 400700"/>
                <a:gd name="connsiteY14" fmla="*/ 252022 h 252021"/>
                <a:gd name="connsiteX15" fmla="*/ 0 w 400700"/>
                <a:gd name="connsiteY15" fmla="*/ 227089 h 25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700" h="252021">
                  <a:moveTo>
                    <a:pt x="0" y="227089"/>
                  </a:moveTo>
                  <a:lnTo>
                    <a:pt x="21294" y="0"/>
                  </a:lnTo>
                  <a:cubicBezTo>
                    <a:pt x="126550" y="9164"/>
                    <a:pt x="226146" y="13881"/>
                    <a:pt x="317116" y="13881"/>
                  </a:cubicBezTo>
                  <a:cubicBezTo>
                    <a:pt x="337737" y="13881"/>
                    <a:pt x="357952" y="13612"/>
                    <a:pt x="377090" y="13208"/>
                  </a:cubicBezTo>
                  <a:lnTo>
                    <a:pt x="371564" y="93801"/>
                  </a:lnTo>
                  <a:cubicBezTo>
                    <a:pt x="371564" y="94070"/>
                    <a:pt x="371699" y="94340"/>
                    <a:pt x="371834" y="94475"/>
                  </a:cubicBezTo>
                  <a:lnTo>
                    <a:pt x="372642" y="95014"/>
                  </a:lnTo>
                  <a:cubicBezTo>
                    <a:pt x="380728" y="100135"/>
                    <a:pt x="387737" y="105391"/>
                    <a:pt x="388545" y="106604"/>
                  </a:cubicBezTo>
                  <a:cubicBezTo>
                    <a:pt x="388545" y="108491"/>
                    <a:pt x="388950" y="119946"/>
                    <a:pt x="389488" y="134367"/>
                  </a:cubicBezTo>
                  <a:lnTo>
                    <a:pt x="389623" y="136658"/>
                  </a:lnTo>
                  <a:cubicBezTo>
                    <a:pt x="390297" y="154043"/>
                    <a:pt x="391106" y="177898"/>
                    <a:pt x="391106" y="180189"/>
                  </a:cubicBezTo>
                  <a:cubicBezTo>
                    <a:pt x="391106" y="183289"/>
                    <a:pt x="394205" y="185445"/>
                    <a:pt x="397305" y="187467"/>
                  </a:cubicBezTo>
                  <a:cubicBezTo>
                    <a:pt x="399192" y="188814"/>
                    <a:pt x="400405" y="189758"/>
                    <a:pt x="400675" y="190162"/>
                  </a:cubicBezTo>
                  <a:cubicBezTo>
                    <a:pt x="398788" y="192992"/>
                    <a:pt x="398788" y="202831"/>
                    <a:pt x="400001" y="230459"/>
                  </a:cubicBezTo>
                  <a:cubicBezTo>
                    <a:pt x="400405" y="238814"/>
                    <a:pt x="400809" y="248248"/>
                    <a:pt x="400675" y="252022"/>
                  </a:cubicBezTo>
                  <a:lnTo>
                    <a:pt x="0" y="227089"/>
                  </a:lnTo>
                  <a:close/>
                </a:path>
              </a:pathLst>
            </a:custGeom>
            <a:grpFill/>
            <a:ln w="12700" cap="flat">
              <a:solidFill>
                <a:schemeClr val="bg1"/>
              </a:solidFill>
              <a:prstDash val="solid"/>
              <a:miter/>
            </a:ln>
          </p:spPr>
          <p:txBody>
            <a:bodyPr rtlCol="0" anchor="ctr"/>
            <a:lstStyle/>
            <a:p>
              <a:endParaRPr lang="en-US"/>
            </a:p>
          </p:txBody>
        </p:sp>
        <p:sp>
          <p:nvSpPr>
            <p:cNvPr id="83" name="Freeform 70">
              <a:extLst>
                <a:ext uri="{FF2B5EF4-FFF2-40B4-BE49-F238E27FC236}">
                  <a16:creationId xmlns:a16="http://schemas.microsoft.com/office/drawing/2014/main" id="{2D67B7C3-9B5B-9FCE-C239-57C3F5E17CEC}"/>
                </a:ext>
              </a:extLst>
            </p:cNvPr>
            <p:cNvSpPr/>
            <p:nvPr/>
          </p:nvSpPr>
          <p:spPr>
            <a:xfrm>
              <a:off x="8787771" y="2707399"/>
              <a:ext cx="464196" cy="263746"/>
            </a:xfrm>
            <a:custGeom>
              <a:avLst/>
              <a:gdLst>
                <a:gd name="connsiteX0" fmla="*/ 0 w 464196"/>
                <a:gd name="connsiteY0" fmla="*/ 263747 h 263746"/>
                <a:gd name="connsiteX1" fmla="*/ 22776 w 464196"/>
                <a:gd name="connsiteY1" fmla="*/ 241375 h 263746"/>
                <a:gd name="connsiteX2" fmla="*/ 35849 w 464196"/>
                <a:gd name="connsiteY2" fmla="*/ 237197 h 263746"/>
                <a:gd name="connsiteX3" fmla="*/ 36388 w 464196"/>
                <a:gd name="connsiteY3" fmla="*/ 237062 h 263746"/>
                <a:gd name="connsiteX4" fmla="*/ 36792 w 464196"/>
                <a:gd name="connsiteY4" fmla="*/ 236793 h 263746"/>
                <a:gd name="connsiteX5" fmla="*/ 75606 w 464196"/>
                <a:gd name="connsiteY5" fmla="*/ 190971 h 263746"/>
                <a:gd name="connsiteX6" fmla="*/ 95418 w 464196"/>
                <a:gd name="connsiteY6" fmla="*/ 205795 h 263746"/>
                <a:gd name="connsiteX7" fmla="*/ 132210 w 464196"/>
                <a:gd name="connsiteY7" fmla="*/ 201213 h 263746"/>
                <a:gd name="connsiteX8" fmla="*/ 159973 w 464196"/>
                <a:gd name="connsiteY8" fmla="*/ 197709 h 263746"/>
                <a:gd name="connsiteX9" fmla="*/ 159973 w 464196"/>
                <a:gd name="connsiteY9" fmla="*/ 197709 h 263746"/>
                <a:gd name="connsiteX10" fmla="*/ 179111 w 464196"/>
                <a:gd name="connsiteY10" fmla="*/ 184367 h 263746"/>
                <a:gd name="connsiteX11" fmla="*/ 196361 w 464196"/>
                <a:gd name="connsiteY11" fmla="*/ 168599 h 263746"/>
                <a:gd name="connsiteX12" fmla="*/ 189219 w 464196"/>
                <a:gd name="connsiteY12" fmla="*/ 158086 h 263746"/>
                <a:gd name="connsiteX13" fmla="*/ 181941 w 464196"/>
                <a:gd name="connsiteY13" fmla="*/ 148383 h 263746"/>
                <a:gd name="connsiteX14" fmla="*/ 195822 w 464196"/>
                <a:gd name="connsiteY14" fmla="*/ 109299 h 263746"/>
                <a:gd name="connsiteX15" fmla="*/ 206469 w 464196"/>
                <a:gd name="connsiteY15" fmla="*/ 78437 h 263746"/>
                <a:gd name="connsiteX16" fmla="*/ 211186 w 464196"/>
                <a:gd name="connsiteY16" fmla="*/ 82210 h 263746"/>
                <a:gd name="connsiteX17" fmla="*/ 222372 w 464196"/>
                <a:gd name="connsiteY17" fmla="*/ 89488 h 263746"/>
                <a:gd name="connsiteX18" fmla="*/ 237467 w 464196"/>
                <a:gd name="connsiteY18" fmla="*/ 61456 h 263746"/>
                <a:gd name="connsiteX19" fmla="*/ 250135 w 464196"/>
                <a:gd name="connsiteY19" fmla="*/ 58086 h 263746"/>
                <a:gd name="connsiteX20" fmla="*/ 250539 w 464196"/>
                <a:gd name="connsiteY20" fmla="*/ 57682 h 263746"/>
                <a:gd name="connsiteX21" fmla="*/ 250809 w 464196"/>
                <a:gd name="connsiteY21" fmla="*/ 57008 h 263746"/>
                <a:gd name="connsiteX22" fmla="*/ 277628 w 464196"/>
                <a:gd name="connsiteY22" fmla="*/ 2291 h 263746"/>
                <a:gd name="connsiteX23" fmla="*/ 298787 w 464196"/>
                <a:gd name="connsiteY23" fmla="*/ 943 h 263746"/>
                <a:gd name="connsiteX24" fmla="*/ 313612 w 464196"/>
                <a:gd name="connsiteY24" fmla="*/ 0 h 263746"/>
                <a:gd name="connsiteX25" fmla="*/ 326550 w 464196"/>
                <a:gd name="connsiteY25" fmla="*/ 1617 h 263746"/>
                <a:gd name="connsiteX26" fmla="*/ 332480 w 464196"/>
                <a:gd name="connsiteY26" fmla="*/ 16846 h 263746"/>
                <a:gd name="connsiteX27" fmla="*/ 361726 w 464196"/>
                <a:gd name="connsiteY27" fmla="*/ 26685 h 263746"/>
                <a:gd name="connsiteX28" fmla="*/ 356604 w 464196"/>
                <a:gd name="connsiteY28" fmla="*/ 41240 h 263746"/>
                <a:gd name="connsiteX29" fmla="*/ 349327 w 464196"/>
                <a:gd name="connsiteY29" fmla="*/ 69138 h 263746"/>
                <a:gd name="connsiteX30" fmla="*/ 352561 w 464196"/>
                <a:gd name="connsiteY30" fmla="*/ 70216 h 263746"/>
                <a:gd name="connsiteX31" fmla="*/ 362130 w 464196"/>
                <a:gd name="connsiteY31" fmla="*/ 67655 h 263746"/>
                <a:gd name="connsiteX32" fmla="*/ 365904 w 464196"/>
                <a:gd name="connsiteY32" fmla="*/ 66307 h 263746"/>
                <a:gd name="connsiteX33" fmla="*/ 380459 w 464196"/>
                <a:gd name="connsiteY33" fmla="*/ 76146 h 263746"/>
                <a:gd name="connsiteX34" fmla="*/ 380863 w 464196"/>
                <a:gd name="connsiteY34" fmla="*/ 76415 h 263746"/>
                <a:gd name="connsiteX35" fmla="*/ 381267 w 464196"/>
                <a:gd name="connsiteY35" fmla="*/ 76550 h 263746"/>
                <a:gd name="connsiteX36" fmla="*/ 384098 w 464196"/>
                <a:gd name="connsiteY36" fmla="*/ 76550 h 263746"/>
                <a:gd name="connsiteX37" fmla="*/ 385984 w 464196"/>
                <a:gd name="connsiteY37" fmla="*/ 78437 h 263746"/>
                <a:gd name="connsiteX38" fmla="*/ 389758 w 464196"/>
                <a:gd name="connsiteY38" fmla="*/ 81402 h 263746"/>
                <a:gd name="connsiteX39" fmla="*/ 391780 w 464196"/>
                <a:gd name="connsiteY39" fmla="*/ 79919 h 263746"/>
                <a:gd name="connsiteX40" fmla="*/ 393936 w 464196"/>
                <a:gd name="connsiteY40" fmla="*/ 78302 h 263746"/>
                <a:gd name="connsiteX41" fmla="*/ 394744 w 464196"/>
                <a:gd name="connsiteY41" fmla="*/ 78437 h 263746"/>
                <a:gd name="connsiteX42" fmla="*/ 422507 w 464196"/>
                <a:gd name="connsiteY42" fmla="*/ 92453 h 263746"/>
                <a:gd name="connsiteX43" fmla="*/ 422373 w 464196"/>
                <a:gd name="connsiteY43" fmla="*/ 92588 h 263746"/>
                <a:gd name="connsiteX44" fmla="*/ 419408 w 464196"/>
                <a:gd name="connsiteY44" fmla="*/ 96631 h 263746"/>
                <a:gd name="connsiteX45" fmla="*/ 419408 w 464196"/>
                <a:gd name="connsiteY45" fmla="*/ 97439 h 263746"/>
                <a:gd name="connsiteX46" fmla="*/ 418868 w 464196"/>
                <a:gd name="connsiteY46" fmla="*/ 109299 h 263746"/>
                <a:gd name="connsiteX47" fmla="*/ 416308 w 464196"/>
                <a:gd name="connsiteY47" fmla="*/ 112534 h 263746"/>
                <a:gd name="connsiteX48" fmla="*/ 416173 w 464196"/>
                <a:gd name="connsiteY48" fmla="*/ 115768 h 263746"/>
                <a:gd name="connsiteX49" fmla="*/ 420755 w 464196"/>
                <a:gd name="connsiteY49" fmla="*/ 119138 h 263746"/>
                <a:gd name="connsiteX50" fmla="*/ 431537 w 464196"/>
                <a:gd name="connsiteY50" fmla="*/ 127224 h 263746"/>
                <a:gd name="connsiteX51" fmla="*/ 424798 w 464196"/>
                <a:gd name="connsiteY51" fmla="*/ 130324 h 263746"/>
                <a:gd name="connsiteX52" fmla="*/ 417925 w 464196"/>
                <a:gd name="connsiteY52" fmla="*/ 134097 h 263746"/>
                <a:gd name="connsiteX53" fmla="*/ 420351 w 464196"/>
                <a:gd name="connsiteY53" fmla="*/ 137467 h 263746"/>
                <a:gd name="connsiteX54" fmla="*/ 422103 w 464196"/>
                <a:gd name="connsiteY54" fmla="*/ 139353 h 263746"/>
                <a:gd name="connsiteX55" fmla="*/ 414421 w 464196"/>
                <a:gd name="connsiteY55" fmla="*/ 140027 h 263746"/>
                <a:gd name="connsiteX56" fmla="*/ 413477 w 464196"/>
                <a:gd name="connsiteY56" fmla="*/ 140701 h 263746"/>
                <a:gd name="connsiteX57" fmla="*/ 417251 w 464196"/>
                <a:gd name="connsiteY57" fmla="*/ 148113 h 263746"/>
                <a:gd name="connsiteX58" fmla="*/ 426146 w 464196"/>
                <a:gd name="connsiteY58" fmla="*/ 150270 h 263746"/>
                <a:gd name="connsiteX59" fmla="*/ 432885 w 464196"/>
                <a:gd name="connsiteY59" fmla="*/ 153100 h 263746"/>
                <a:gd name="connsiteX60" fmla="*/ 424394 w 464196"/>
                <a:gd name="connsiteY60" fmla="*/ 157952 h 263746"/>
                <a:gd name="connsiteX61" fmla="*/ 419138 w 464196"/>
                <a:gd name="connsiteY61" fmla="*/ 155795 h 263746"/>
                <a:gd name="connsiteX62" fmla="*/ 415634 w 464196"/>
                <a:gd name="connsiteY62" fmla="*/ 154313 h 263746"/>
                <a:gd name="connsiteX63" fmla="*/ 411860 w 464196"/>
                <a:gd name="connsiteY63" fmla="*/ 162264 h 263746"/>
                <a:gd name="connsiteX64" fmla="*/ 419677 w 464196"/>
                <a:gd name="connsiteY64" fmla="*/ 165499 h 263746"/>
                <a:gd name="connsiteX65" fmla="*/ 422103 w 464196"/>
                <a:gd name="connsiteY65" fmla="*/ 167790 h 263746"/>
                <a:gd name="connsiteX66" fmla="*/ 426551 w 464196"/>
                <a:gd name="connsiteY66" fmla="*/ 171294 h 263746"/>
                <a:gd name="connsiteX67" fmla="*/ 434906 w 464196"/>
                <a:gd name="connsiteY67" fmla="*/ 168060 h 263746"/>
                <a:gd name="connsiteX68" fmla="*/ 439084 w 464196"/>
                <a:gd name="connsiteY68" fmla="*/ 166038 h 263746"/>
                <a:gd name="connsiteX69" fmla="*/ 444205 w 464196"/>
                <a:gd name="connsiteY69" fmla="*/ 165634 h 263746"/>
                <a:gd name="connsiteX70" fmla="*/ 454852 w 464196"/>
                <a:gd name="connsiteY70" fmla="*/ 167251 h 263746"/>
                <a:gd name="connsiteX71" fmla="*/ 464017 w 464196"/>
                <a:gd name="connsiteY71" fmla="*/ 185041 h 263746"/>
                <a:gd name="connsiteX72" fmla="*/ 460378 w 464196"/>
                <a:gd name="connsiteY72" fmla="*/ 187197 h 263746"/>
                <a:gd name="connsiteX73" fmla="*/ 457278 w 464196"/>
                <a:gd name="connsiteY73" fmla="*/ 188949 h 263746"/>
                <a:gd name="connsiteX74" fmla="*/ 92453 w 464196"/>
                <a:gd name="connsiteY74" fmla="*/ 255122 h 263746"/>
                <a:gd name="connsiteX75" fmla="*/ 0 w 464196"/>
                <a:gd name="connsiteY75" fmla="*/ 263747 h 26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64196" h="263746">
                  <a:moveTo>
                    <a:pt x="0" y="263747"/>
                  </a:moveTo>
                  <a:cubicBezTo>
                    <a:pt x="18464" y="247170"/>
                    <a:pt x="21967" y="242858"/>
                    <a:pt x="22776" y="241375"/>
                  </a:cubicBezTo>
                  <a:cubicBezTo>
                    <a:pt x="23989" y="240432"/>
                    <a:pt x="30054" y="238545"/>
                    <a:pt x="35849" y="237197"/>
                  </a:cubicBezTo>
                  <a:lnTo>
                    <a:pt x="36388" y="237062"/>
                  </a:lnTo>
                  <a:cubicBezTo>
                    <a:pt x="36523" y="237062"/>
                    <a:pt x="36658" y="236928"/>
                    <a:pt x="36792" y="236793"/>
                  </a:cubicBezTo>
                  <a:lnTo>
                    <a:pt x="75606" y="190971"/>
                  </a:lnTo>
                  <a:cubicBezTo>
                    <a:pt x="86523" y="200809"/>
                    <a:pt x="93127" y="205795"/>
                    <a:pt x="95418" y="205795"/>
                  </a:cubicBezTo>
                  <a:cubicBezTo>
                    <a:pt x="96900" y="205795"/>
                    <a:pt x="110916" y="204043"/>
                    <a:pt x="132210" y="201213"/>
                  </a:cubicBezTo>
                  <a:cubicBezTo>
                    <a:pt x="144744" y="199596"/>
                    <a:pt x="159030" y="197709"/>
                    <a:pt x="159973" y="197709"/>
                  </a:cubicBezTo>
                  <a:cubicBezTo>
                    <a:pt x="159973" y="197709"/>
                    <a:pt x="159973" y="197709"/>
                    <a:pt x="159973" y="197709"/>
                  </a:cubicBezTo>
                  <a:cubicBezTo>
                    <a:pt x="160782" y="197709"/>
                    <a:pt x="162264" y="197709"/>
                    <a:pt x="179111" y="184367"/>
                  </a:cubicBezTo>
                  <a:cubicBezTo>
                    <a:pt x="196361" y="170890"/>
                    <a:pt x="196361" y="169812"/>
                    <a:pt x="196361" y="168599"/>
                  </a:cubicBezTo>
                  <a:cubicBezTo>
                    <a:pt x="196361" y="167386"/>
                    <a:pt x="195553" y="166173"/>
                    <a:pt x="189219" y="158086"/>
                  </a:cubicBezTo>
                  <a:cubicBezTo>
                    <a:pt x="186793" y="154987"/>
                    <a:pt x="183154" y="150405"/>
                    <a:pt x="181941" y="148383"/>
                  </a:cubicBezTo>
                  <a:cubicBezTo>
                    <a:pt x="183558" y="145418"/>
                    <a:pt x="186658" y="136793"/>
                    <a:pt x="195822" y="109299"/>
                  </a:cubicBezTo>
                  <a:cubicBezTo>
                    <a:pt x="199865" y="97035"/>
                    <a:pt x="204582" y="83289"/>
                    <a:pt x="206469" y="78437"/>
                  </a:cubicBezTo>
                  <a:cubicBezTo>
                    <a:pt x="207817" y="79380"/>
                    <a:pt x="209704" y="80997"/>
                    <a:pt x="211186" y="82210"/>
                  </a:cubicBezTo>
                  <a:cubicBezTo>
                    <a:pt x="218194" y="87736"/>
                    <a:pt x="220620" y="89488"/>
                    <a:pt x="222372" y="89488"/>
                  </a:cubicBezTo>
                  <a:cubicBezTo>
                    <a:pt x="223855" y="89488"/>
                    <a:pt x="226146" y="89488"/>
                    <a:pt x="237467" y="61456"/>
                  </a:cubicBezTo>
                  <a:lnTo>
                    <a:pt x="250135" y="58086"/>
                  </a:lnTo>
                  <a:cubicBezTo>
                    <a:pt x="250270" y="58086"/>
                    <a:pt x="250539" y="57952"/>
                    <a:pt x="250539" y="57682"/>
                  </a:cubicBezTo>
                  <a:lnTo>
                    <a:pt x="250809" y="57008"/>
                  </a:lnTo>
                  <a:cubicBezTo>
                    <a:pt x="262534" y="32076"/>
                    <a:pt x="276011" y="4043"/>
                    <a:pt x="277628" y="2291"/>
                  </a:cubicBezTo>
                  <a:cubicBezTo>
                    <a:pt x="278976" y="1482"/>
                    <a:pt x="292318" y="1078"/>
                    <a:pt x="298787" y="943"/>
                  </a:cubicBezTo>
                  <a:cubicBezTo>
                    <a:pt x="307952" y="674"/>
                    <a:pt x="311860" y="674"/>
                    <a:pt x="313612" y="0"/>
                  </a:cubicBezTo>
                  <a:cubicBezTo>
                    <a:pt x="319273" y="270"/>
                    <a:pt x="324663" y="943"/>
                    <a:pt x="326550" y="1617"/>
                  </a:cubicBezTo>
                  <a:cubicBezTo>
                    <a:pt x="327089" y="6604"/>
                    <a:pt x="328572" y="16846"/>
                    <a:pt x="332480" y="16846"/>
                  </a:cubicBezTo>
                  <a:cubicBezTo>
                    <a:pt x="335850" y="17116"/>
                    <a:pt x="359569" y="24394"/>
                    <a:pt x="361726" y="26685"/>
                  </a:cubicBezTo>
                  <a:cubicBezTo>
                    <a:pt x="361456" y="28437"/>
                    <a:pt x="358491" y="36119"/>
                    <a:pt x="356604" y="41240"/>
                  </a:cubicBezTo>
                  <a:cubicBezTo>
                    <a:pt x="348518" y="62669"/>
                    <a:pt x="347305" y="67116"/>
                    <a:pt x="349327" y="69138"/>
                  </a:cubicBezTo>
                  <a:cubicBezTo>
                    <a:pt x="350135" y="69946"/>
                    <a:pt x="351079" y="70216"/>
                    <a:pt x="352561" y="70216"/>
                  </a:cubicBezTo>
                  <a:cubicBezTo>
                    <a:pt x="354987" y="70216"/>
                    <a:pt x="358221" y="69138"/>
                    <a:pt x="362130" y="67655"/>
                  </a:cubicBezTo>
                  <a:cubicBezTo>
                    <a:pt x="363208" y="67251"/>
                    <a:pt x="364960" y="66577"/>
                    <a:pt x="365904" y="66307"/>
                  </a:cubicBezTo>
                  <a:cubicBezTo>
                    <a:pt x="368599" y="68329"/>
                    <a:pt x="377629" y="74394"/>
                    <a:pt x="380459" y="76146"/>
                  </a:cubicBezTo>
                  <a:lnTo>
                    <a:pt x="380863" y="76415"/>
                  </a:lnTo>
                  <a:cubicBezTo>
                    <a:pt x="380998" y="76550"/>
                    <a:pt x="381132" y="76550"/>
                    <a:pt x="381267" y="76550"/>
                  </a:cubicBezTo>
                  <a:lnTo>
                    <a:pt x="384098" y="76550"/>
                  </a:lnTo>
                  <a:cubicBezTo>
                    <a:pt x="384772" y="77089"/>
                    <a:pt x="385310" y="77763"/>
                    <a:pt x="385984" y="78437"/>
                  </a:cubicBezTo>
                  <a:cubicBezTo>
                    <a:pt x="387736" y="80324"/>
                    <a:pt x="388815" y="81402"/>
                    <a:pt x="389758" y="81402"/>
                  </a:cubicBezTo>
                  <a:cubicBezTo>
                    <a:pt x="390701" y="81402"/>
                    <a:pt x="391240" y="80593"/>
                    <a:pt x="391780" y="79919"/>
                  </a:cubicBezTo>
                  <a:cubicBezTo>
                    <a:pt x="392318" y="79111"/>
                    <a:pt x="392858" y="78302"/>
                    <a:pt x="393936" y="78302"/>
                  </a:cubicBezTo>
                  <a:cubicBezTo>
                    <a:pt x="394205" y="78302"/>
                    <a:pt x="394475" y="78302"/>
                    <a:pt x="394744" y="78437"/>
                  </a:cubicBezTo>
                  <a:cubicBezTo>
                    <a:pt x="397844" y="79245"/>
                    <a:pt x="419003" y="90027"/>
                    <a:pt x="422507" y="92453"/>
                  </a:cubicBezTo>
                  <a:cubicBezTo>
                    <a:pt x="422507" y="92453"/>
                    <a:pt x="422373" y="92588"/>
                    <a:pt x="422373" y="92588"/>
                  </a:cubicBezTo>
                  <a:cubicBezTo>
                    <a:pt x="421160" y="93396"/>
                    <a:pt x="419408" y="94744"/>
                    <a:pt x="419408" y="96631"/>
                  </a:cubicBezTo>
                  <a:lnTo>
                    <a:pt x="419408" y="97439"/>
                  </a:lnTo>
                  <a:cubicBezTo>
                    <a:pt x="419408" y="106200"/>
                    <a:pt x="419138" y="108625"/>
                    <a:pt x="418868" y="109299"/>
                  </a:cubicBezTo>
                  <a:cubicBezTo>
                    <a:pt x="417521" y="109569"/>
                    <a:pt x="416443" y="112264"/>
                    <a:pt x="416308" y="112534"/>
                  </a:cubicBezTo>
                  <a:cubicBezTo>
                    <a:pt x="415903" y="113612"/>
                    <a:pt x="415499" y="115095"/>
                    <a:pt x="416173" y="115768"/>
                  </a:cubicBezTo>
                  <a:cubicBezTo>
                    <a:pt x="416443" y="116038"/>
                    <a:pt x="417925" y="117116"/>
                    <a:pt x="420755" y="119138"/>
                  </a:cubicBezTo>
                  <a:cubicBezTo>
                    <a:pt x="424259" y="121564"/>
                    <a:pt x="430459" y="126146"/>
                    <a:pt x="431537" y="127224"/>
                  </a:cubicBezTo>
                  <a:cubicBezTo>
                    <a:pt x="430863" y="128033"/>
                    <a:pt x="427359" y="130324"/>
                    <a:pt x="424798" y="130324"/>
                  </a:cubicBezTo>
                  <a:cubicBezTo>
                    <a:pt x="421429" y="130324"/>
                    <a:pt x="417925" y="132210"/>
                    <a:pt x="417925" y="134097"/>
                  </a:cubicBezTo>
                  <a:cubicBezTo>
                    <a:pt x="417925" y="135041"/>
                    <a:pt x="418868" y="135984"/>
                    <a:pt x="420351" y="137467"/>
                  </a:cubicBezTo>
                  <a:cubicBezTo>
                    <a:pt x="420890" y="138006"/>
                    <a:pt x="421834" y="138814"/>
                    <a:pt x="422103" y="139353"/>
                  </a:cubicBezTo>
                  <a:cubicBezTo>
                    <a:pt x="421699" y="139488"/>
                    <a:pt x="419947" y="140027"/>
                    <a:pt x="414421" y="140027"/>
                  </a:cubicBezTo>
                  <a:cubicBezTo>
                    <a:pt x="414017" y="140027"/>
                    <a:pt x="413612" y="140297"/>
                    <a:pt x="413477" y="140701"/>
                  </a:cubicBezTo>
                  <a:cubicBezTo>
                    <a:pt x="412804" y="142184"/>
                    <a:pt x="415769" y="146766"/>
                    <a:pt x="417251" y="148113"/>
                  </a:cubicBezTo>
                  <a:cubicBezTo>
                    <a:pt x="419408" y="150270"/>
                    <a:pt x="422777" y="150270"/>
                    <a:pt x="426146" y="150270"/>
                  </a:cubicBezTo>
                  <a:cubicBezTo>
                    <a:pt x="428707" y="150270"/>
                    <a:pt x="432211" y="152291"/>
                    <a:pt x="432885" y="153100"/>
                  </a:cubicBezTo>
                  <a:cubicBezTo>
                    <a:pt x="431672" y="154313"/>
                    <a:pt x="426955" y="157952"/>
                    <a:pt x="424394" y="157952"/>
                  </a:cubicBezTo>
                  <a:cubicBezTo>
                    <a:pt x="422777" y="157952"/>
                    <a:pt x="420890" y="156874"/>
                    <a:pt x="419138" y="155795"/>
                  </a:cubicBezTo>
                  <a:cubicBezTo>
                    <a:pt x="417656" y="154987"/>
                    <a:pt x="416443" y="154313"/>
                    <a:pt x="415634" y="154313"/>
                  </a:cubicBezTo>
                  <a:cubicBezTo>
                    <a:pt x="413073" y="154313"/>
                    <a:pt x="411860" y="160782"/>
                    <a:pt x="411860" y="162264"/>
                  </a:cubicBezTo>
                  <a:cubicBezTo>
                    <a:pt x="411860" y="164960"/>
                    <a:pt x="418060" y="165499"/>
                    <a:pt x="419677" y="165499"/>
                  </a:cubicBezTo>
                  <a:cubicBezTo>
                    <a:pt x="420351" y="165499"/>
                    <a:pt x="421294" y="166712"/>
                    <a:pt x="422103" y="167790"/>
                  </a:cubicBezTo>
                  <a:cubicBezTo>
                    <a:pt x="423316" y="169407"/>
                    <a:pt x="424664" y="171294"/>
                    <a:pt x="426551" y="171294"/>
                  </a:cubicBezTo>
                  <a:cubicBezTo>
                    <a:pt x="428707" y="171294"/>
                    <a:pt x="431941" y="169542"/>
                    <a:pt x="434906" y="168060"/>
                  </a:cubicBezTo>
                  <a:cubicBezTo>
                    <a:pt x="436523" y="167251"/>
                    <a:pt x="438006" y="166442"/>
                    <a:pt x="439084" y="166038"/>
                  </a:cubicBezTo>
                  <a:cubicBezTo>
                    <a:pt x="440028" y="165768"/>
                    <a:pt x="441914" y="165634"/>
                    <a:pt x="444205" y="165634"/>
                  </a:cubicBezTo>
                  <a:cubicBezTo>
                    <a:pt x="449192" y="165634"/>
                    <a:pt x="453909" y="166308"/>
                    <a:pt x="454852" y="167251"/>
                  </a:cubicBezTo>
                  <a:cubicBezTo>
                    <a:pt x="457413" y="169812"/>
                    <a:pt x="465499" y="183558"/>
                    <a:pt x="464017" y="185041"/>
                  </a:cubicBezTo>
                  <a:cubicBezTo>
                    <a:pt x="463343" y="185715"/>
                    <a:pt x="461861" y="186523"/>
                    <a:pt x="460378" y="187197"/>
                  </a:cubicBezTo>
                  <a:cubicBezTo>
                    <a:pt x="459300" y="187736"/>
                    <a:pt x="458222" y="188275"/>
                    <a:pt x="457278" y="188949"/>
                  </a:cubicBezTo>
                  <a:lnTo>
                    <a:pt x="92453" y="255122"/>
                  </a:lnTo>
                  <a:lnTo>
                    <a:pt x="0" y="263747"/>
                  </a:lnTo>
                  <a:close/>
                </a:path>
              </a:pathLst>
            </a:custGeom>
            <a:grpFill/>
            <a:ln w="12700" cap="flat">
              <a:solidFill>
                <a:schemeClr val="bg1"/>
              </a:solidFill>
              <a:prstDash val="solid"/>
              <a:miter/>
            </a:ln>
          </p:spPr>
          <p:txBody>
            <a:bodyPr rtlCol="0" anchor="ctr"/>
            <a:lstStyle/>
            <a:p>
              <a:endParaRPr lang="en-US"/>
            </a:p>
          </p:txBody>
        </p:sp>
        <p:sp>
          <p:nvSpPr>
            <p:cNvPr id="84" name="Freeform 71">
              <a:extLst>
                <a:ext uri="{FF2B5EF4-FFF2-40B4-BE49-F238E27FC236}">
                  <a16:creationId xmlns:a16="http://schemas.microsoft.com/office/drawing/2014/main" id="{C35D1252-5FC1-5292-1065-BA74B12EAF4D}"/>
                </a:ext>
              </a:extLst>
            </p:cNvPr>
            <p:cNvSpPr/>
            <p:nvPr/>
          </p:nvSpPr>
          <p:spPr>
            <a:xfrm>
              <a:off x="7279548" y="3027749"/>
              <a:ext cx="880055" cy="848384"/>
            </a:xfrm>
            <a:custGeom>
              <a:avLst/>
              <a:gdLst>
                <a:gd name="connsiteX0" fmla="*/ 615769 w 880055"/>
                <a:gd name="connsiteY0" fmla="*/ 848384 h 848384"/>
                <a:gd name="connsiteX1" fmla="*/ 594745 w 880055"/>
                <a:gd name="connsiteY1" fmla="*/ 833964 h 848384"/>
                <a:gd name="connsiteX2" fmla="*/ 577090 w 880055"/>
                <a:gd name="connsiteY2" fmla="*/ 830864 h 848384"/>
                <a:gd name="connsiteX3" fmla="*/ 560648 w 880055"/>
                <a:gd name="connsiteY3" fmla="*/ 828573 h 848384"/>
                <a:gd name="connsiteX4" fmla="*/ 500270 w 880055"/>
                <a:gd name="connsiteY4" fmla="*/ 800136 h 848384"/>
                <a:gd name="connsiteX5" fmla="*/ 486793 w 880055"/>
                <a:gd name="connsiteY5" fmla="*/ 775069 h 848384"/>
                <a:gd name="connsiteX6" fmla="*/ 476551 w 880055"/>
                <a:gd name="connsiteY6" fmla="*/ 755931 h 848384"/>
                <a:gd name="connsiteX7" fmla="*/ 475607 w 880055"/>
                <a:gd name="connsiteY7" fmla="*/ 746093 h 848384"/>
                <a:gd name="connsiteX8" fmla="*/ 475742 w 880055"/>
                <a:gd name="connsiteY8" fmla="*/ 740432 h 848384"/>
                <a:gd name="connsiteX9" fmla="*/ 472373 w 880055"/>
                <a:gd name="connsiteY9" fmla="*/ 734637 h 848384"/>
                <a:gd name="connsiteX10" fmla="*/ 471025 w 880055"/>
                <a:gd name="connsiteY10" fmla="*/ 733964 h 848384"/>
                <a:gd name="connsiteX11" fmla="*/ 471160 w 880055"/>
                <a:gd name="connsiteY11" fmla="*/ 725069 h 848384"/>
                <a:gd name="connsiteX12" fmla="*/ 471699 w 880055"/>
                <a:gd name="connsiteY12" fmla="*/ 717791 h 848384"/>
                <a:gd name="connsiteX13" fmla="*/ 467117 w 880055"/>
                <a:gd name="connsiteY13" fmla="*/ 708492 h 848384"/>
                <a:gd name="connsiteX14" fmla="*/ 464691 w 880055"/>
                <a:gd name="connsiteY14" fmla="*/ 704583 h 848384"/>
                <a:gd name="connsiteX15" fmla="*/ 459165 w 880055"/>
                <a:gd name="connsiteY15" fmla="*/ 701753 h 848384"/>
                <a:gd name="connsiteX16" fmla="*/ 454987 w 880055"/>
                <a:gd name="connsiteY16" fmla="*/ 700675 h 848384"/>
                <a:gd name="connsiteX17" fmla="*/ 448249 w 880055"/>
                <a:gd name="connsiteY17" fmla="*/ 692454 h 848384"/>
                <a:gd name="connsiteX18" fmla="*/ 441780 w 880055"/>
                <a:gd name="connsiteY18" fmla="*/ 684368 h 848384"/>
                <a:gd name="connsiteX19" fmla="*/ 441510 w 880055"/>
                <a:gd name="connsiteY19" fmla="*/ 681403 h 848384"/>
                <a:gd name="connsiteX20" fmla="*/ 440971 w 880055"/>
                <a:gd name="connsiteY20" fmla="*/ 675877 h 848384"/>
                <a:gd name="connsiteX21" fmla="*/ 432481 w 880055"/>
                <a:gd name="connsiteY21" fmla="*/ 666308 h 848384"/>
                <a:gd name="connsiteX22" fmla="*/ 416443 w 880055"/>
                <a:gd name="connsiteY22" fmla="*/ 647171 h 848384"/>
                <a:gd name="connsiteX23" fmla="*/ 414286 w 880055"/>
                <a:gd name="connsiteY23" fmla="*/ 642050 h 848384"/>
                <a:gd name="connsiteX24" fmla="*/ 395418 w 880055"/>
                <a:gd name="connsiteY24" fmla="*/ 599462 h 848384"/>
                <a:gd name="connsiteX25" fmla="*/ 394745 w 880055"/>
                <a:gd name="connsiteY25" fmla="*/ 592589 h 848384"/>
                <a:gd name="connsiteX26" fmla="*/ 395418 w 880055"/>
                <a:gd name="connsiteY26" fmla="*/ 589489 h 848384"/>
                <a:gd name="connsiteX27" fmla="*/ 389219 w 880055"/>
                <a:gd name="connsiteY27" fmla="*/ 575338 h 848384"/>
                <a:gd name="connsiteX28" fmla="*/ 382750 w 880055"/>
                <a:gd name="connsiteY28" fmla="*/ 571429 h 848384"/>
                <a:gd name="connsiteX29" fmla="*/ 368329 w 880055"/>
                <a:gd name="connsiteY29" fmla="*/ 560513 h 848384"/>
                <a:gd name="connsiteX30" fmla="*/ 360782 w 880055"/>
                <a:gd name="connsiteY30" fmla="*/ 552427 h 848384"/>
                <a:gd name="connsiteX31" fmla="*/ 359165 w 880055"/>
                <a:gd name="connsiteY31" fmla="*/ 551753 h 848384"/>
                <a:gd name="connsiteX32" fmla="*/ 357009 w 880055"/>
                <a:gd name="connsiteY32" fmla="*/ 547440 h 848384"/>
                <a:gd name="connsiteX33" fmla="*/ 355122 w 880055"/>
                <a:gd name="connsiteY33" fmla="*/ 542723 h 848384"/>
                <a:gd name="connsiteX34" fmla="*/ 337197 w 880055"/>
                <a:gd name="connsiteY34" fmla="*/ 529112 h 848384"/>
                <a:gd name="connsiteX35" fmla="*/ 335176 w 880055"/>
                <a:gd name="connsiteY35" fmla="*/ 528707 h 848384"/>
                <a:gd name="connsiteX36" fmla="*/ 329785 w 880055"/>
                <a:gd name="connsiteY36" fmla="*/ 531403 h 848384"/>
                <a:gd name="connsiteX37" fmla="*/ 329111 w 880055"/>
                <a:gd name="connsiteY37" fmla="*/ 532076 h 848384"/>
                <a:gd name="connsiteX38" fmla="*/ 328572 w 880055"/>
                <a:gd name="connsiteY38" fmla="*/ 532211 h 848384"/>
                <a:gd name="connsiteX39" fmla="*/ 326281 w 880055"/>
                <a:gd name="connsiteY39" fmla="*/ 530863 h 848384"/>
                <a:gd name="connsiteX40" fmla="*/ 321025 w 880055"/>
                <a:gd name="connsiteY40" fmla="*/ 527764 h 848384"/>
                <a:gd name="connsiteX41" fmla="*/ 295014 w 880055"/>
                <a:gd name="connsiteY41" fmla="*/ 525203 h 848384"/>
                <a:gd name="connsiteX42" fmla="*/ 288275 w 880055"/>
                <a:gd name="connsiteY42" fmla="*/ 518599 h 848384"/>
                <a:gd name="connsiteX43" fmla="*/ 287736 w 880055"/>
                <a:gd name="connsiteY43" fmla="*/ 518330 h 848384"/>
                <a:gd name="connsiteX44" fmla="*/ 284098 w 880055"/>
                <a:gd name="connsiteY44" fmla="*/ 521564 h 848384"/>
                <a:gd name="connsiteX45" fmla="*/ 280593 w 880055"/>
                <a:gd name="connsiteY45" fmla="*/ 525068 h 848384"/>
                <a:gd name="connsiteX46" fmla="*/ 276011 w 880055"/>
                <a:gd name="connsiteY46" fmla="*/ 524799 h 848384"/>
                <a:gd name="connsiteX47" fmla="*/ 267386 w 880055"/>
                <a:gd name="connsiteY47" fmla="*/ 524395 h 848384"/>
                <a:gd name="connsiteX48" fmla="*/ 257952 w 880055"/>
                <a:gd name="connsiteY48" fmla="*/ 526281 h 848384"/>
                <a:gd name="connsiteX49" fmla="*/ 250674 w 880055"/>
                <a:gd name="connsiteY49" fmla="*/ 544610 h 848384"/>
                <a:gd name="connsiteX50" fmla="*/ 244070 w 880055"/>
                <a:gd name="connsiteY50" fmla="*/ 561591 h 848384"/>
                <a:gd name="connsiteX51" fmla="*/ 238140 w 880055"/>
                <a:gd name="connsiteY51" fmla="*/ 567252 h 848384"/>
                <a:gd name="connsiteX52" fmla="*/ 225068 w 880055"/>
                <a:gd name="connsiteY52" fmla="*/ 579785 h 848384"/>
                <a:gd name="connsiteX53" fmla="*/ 218060 w 880055"/>
                <a:gd name="connsiteY53" fmla="*/ 582211 h 848384"/>
                <a:gd name="connsiteX54" fmla="*/ 213208 w 880055"/>
                <a:gd name="connsiteY54" fmla="*/ 580998 h 848384"/>
                <a:gd name="connsiteX55" fmla="*/ 166173 w 880055"/>
                <a:gd name="connsiteY55" fmla="*/ 548923 h 848384"/>
                <a:gd name="connsiteX56" fmla="*/ 136793 w 880055"/>
                <a:gd name="connsiteY56" fmla="*/ 529112 h 848384"/>
                <a:gd name="connsiteX57" fmla="*/ 123585 w 880055"/>
                <a:gd name="connsiteY57" fmla="*/ 507278 h 848384"/>
                <a:gd name="connsiteX58" fmla="*/ 125202 w 880055"/>
                <a:gd name="connsiteY58" fmla="*/ 495284 h 848384"/>
                <a:gd name="connsiteX59" fmla="*/ 126685 w 880055"/>
                <a:gd name="connsiteY59" fmla="*/ 485311 h 848384"/>
                <a:gd name="connsiteX60" fmla="*/ 119677 w 880055"/>
                <a:gd name="connsiteY60" fmla="*/ 474394 h 848384"/>
                <a:gd name="connsiteX61" fmla="*/ 114421 w 880055"/>
                <a:gd name="connsiteY61" fmla="*/ 466847 h 848384"/>
                <a:gd name="connsiteX62" fmla="*/ 114825 w 880055"/>
                <a:gd name="connsiteY62" fmla="*/ 463613 h 848384"/>
                <a:gd name="connsiteX63" fmla="*/ 114421 w 880055"/>
                <a:gd name="connsiteY63" fmla="*/ 450944 h 848384"/>
                <a:gd name="connsiteX64" fmla="*/ 92453 w 880055"/>
                <a:gd name="connsiteY64" fmla="*/ 431268 h 848384"/>
                <a:gd name="connsiteX65" fmla="*/ 79380 w 880055"/>
                <a:gd name="connsiteY65" fmla="*/ 421160 h 848384"/>
                <a:gd name="connsiteX66" fmla="*/ 36658 w 880055"/>
                <a:gd name="connsiteY66" fmla="*/ 377763 h 848384"/>
                <a:gd name="connsiteX67" fmla="*/ 24394 w 880055"/>
                <a:gd name="connsiteY67" fmla="*/ 365365 h 848384"/>
                <a:gd name="connsiteX68" fmla="*/ 24259 w 880055"/>
                <a:gd name="connsiteY68" fmla="*/ 357143 h 848384"/>
                <a:gd name="connsiteX69" fmla="*/ 24394 w 880055"/>
                <a:gd name="connsiteY69" fmla="*/ 354987 h 848384"/>
                <a:gd name="connsiteX70" fmla="*/ 6469 w 880055"/>
                <a:gd name="connsiteY70" fmla="*/ 340297 h 848384"/>
                <a:gd name="connsiteX71" fmla="*/ 0 w 880055"/>
                <a:gd name="connsiteY71" fmla="*/ 339488 h 848384"/>
                <a:gd name="connsiteX72" fmla="*/ 1752 w 880055"/>
                <a:gd name="connsiteY72" fmla="*/ 328168 h 848384"/>
                <a:gd name="connsiteX73" fmla="*/ 4043 w 880055"/>
                <a:gd name="connsiteY73" fmla="*/ 328033 h 848384"/>
                <a:gd name="connsiteX74" fmla="*/ 121968 w 880055"/>
                <a:gd name="connsiteY74" fmla="*/ 340567 h 848384"/>
                <a:gd name="connsiteX75" fmla="*/ 237736 w 880055"/>
                <a:gd name="connsiteY75" fmla="*/ 352831 h 848384"/>
                <a:gd name="connsiteX76" fmla="*/ 244205 w 880055"/>
                <a:gd name="connsiteY76" fmla="*/ 351753 h 848384"/>
                <a:gd name="connsiteX77" fmla="*/ 276550 w 880055"/>
                <a:gd name="connsiteY77" fmla="*/ 0 h 848384"/>
                <a:gd name="connsiteX78" fmla="*/ 463073 w 880055"/>
                <a:gd name="connsiteY78" fmla="*/ 12803 h 848384"/>
                <a:gd name="connsiteX79" fmla="*/ 460243 w 880055"/>
                <a:gd name="connsiteY79" fmla="*/ 76146 h 848384"/>
                <a:gd name="connsiteX80" fmla="*/ 457952 w 880055"/>
                <a:gd name="connsiteY80" fmla="*/ 156874 h 848384"/>
                <a:gd name="connsiteX81" fmla="*/ 487467 w 880055"/>
                <a:gd name="connsiteY81" fmla="*/ 185580 h 848384"/>
                <a:gd name="connsiteX82" fmla="*/ 488276 w 880055"/>
                <a:gd name="connsiteY82" fmla="*/ 185580 h 848384"/>
                <a:gd name="connsiteX83" fmla="*/ 488815 w 880055"/>
                <a:gd name="connsiteY83" fmla="*/ 185310 h 848384"/>
                <a:gd name="connsiteX84" fmla="*/ 489219 w 880055"/>
                <a:gd name="connsiteY84" fmla="*/ 184636 h 848384"/>
                <a:gd name="connsiteX85" fmla="*/ 503774 w 880055"/>
                <a:gd name="connsiteY85" fmla="*/ 170755 h 848384"/>
                <a:gd name="connsiteX86" fmla="*/ 504179 w 880055"/>
                <a:gd name="connsiteY86" fmla="*/ 170755 h 848384"/>
                <a:gd name="connsiteX87" fmla="*/ 506335 w 880055"/>
                <a:gd name="connsiteY87" fmla="*/ 171698 h 848384"/>
                <a:gd name="connsiteX88" fmla="*/ 510109 w 880055"/>
                <a:gd name="connsiteY88" fmla="*/ 175742 h 848384"/>
                <a:gd name="connsiteX89" fmla="*/ 510513 w 880055"/>
                <a:gd name="connsiteY89" fmla="*/ 176281 h 848384"/>
                <a:gd name="connsiteX90" fmla="*/ 570217 w 880055"/>
                <a:gd name="connsiteY90" fmla="*/ 217386 h 848384"/>
                <a:gd name="connsiteX91" fmla="*/ 687063 w 880055"/>
                <a:gd name="connsiteY91" fmla="*/ 226550 h 848384"/>
                <a:gd name="connsiteX92" fmla="*/ 698653 w 880055"/>
                <a:gd name="connsiteY92" fmla="*/ 227898 h 848384"/>
                <a:gd name="connsiteX93" fmla="*/ 740298 w 880055"/>
                <a:gd name="connsiteY93" fmla="*/ 217790 h 848384"/>
                <a:gd name="connsiteX94" fmla="*/ 765904 w 880055"/>
                <a:gd name="connsiteY94" fmla="*/ 210782 h 848384"/>
                <a:gd name="connsiteX95" fmla="*/ 769408 w 880055"/>
                <a:gd name="connsiteY95" fmla="*/ 211186 h 848384"/>
                <a:gd name="connsiteX96" fmla="*/ 816848 w 880055"/>
                <a:gd name="connsiteY96" fmla="*/ 233154 h 848384"/>
                <a:gd name="connsiteX97" fmla="*/ 846497 w 880055"/>
                <a:gd name="connsiteY97" fmla="*/ 247035 h 848384"/>
                <a:gd name="connsiteX98" fmla="*/ 844880 w 880055"/>
                <a:gd name="connsiteY98" fmla="*/ 278572 h 848384"/>
                <a:gd name="connsiteX99" fmla="*/ 844610 w 880055"/>
                <a:gd name="connsiteY99" fmla="*/ 278707 h 848384"/>
                <a:gd name="connsiteX100" fmla="*/ 844476 w 880055"/>
                <a:gd name="connsiteY100" fmla="*/ 279246 h 848384"/>
                <a:gd name="connsiteX101" fmla="*/ 844610 w 880055"/>
                <a:gd name="connsiteY101" fmla="*/ 280863 h 848384"/>
                <a:gd name="connsiteX102" fmla="*/ 849732 w 880055"/>
                <a:gd name="connsiteY102" fmla="*/ 352426 h 848384"/>
                <a:gd name="connsiteX103" fmla="*/ 866443 w 880055"/>
                <a:gd name="connsiteY103" fmla="*/ 399596 h 848384"/>
                <a:gd name="connsiteX104" fmla="*/ 880055 w 880055"/>
                <a:gd name="connsiteY104" fmla="*/ 436928 h 848384"/>
                <a:gd name="connsiteX105" fmla="*/ 872912 w 880055"/>
                <a:gd name="connsiteY105" fmla="*/ 451483 h 848384"/>
                <a:gd name="connsiteX106" fmla="*/ 866848 w 880055"/>
                <a:gd name="connsiteY106" fmla="*/ 464556 h 848384"/>
                <a:gd name="connsiteX107" fmla="*/ 868330 w 880055"/>
                <a:gd name="connsiteY107" fmla="*/ 479516 h 848384"/>
                <a:gd name="connsiteX108" fmla="*/ 870352 w 880055"/>
                <a:gd name="connsiteY108" fmla="*/ 500944 h 848384"/>
                <a:gd name="connsiteX109" fmla="*/ 862131 w 880055"/>
                <a:gd name="connsiteY109" fmla="*/ 521025 h 848384"/>
                <a:gd name="connsiteX110" fmla="*/ 857009 w 880055"/>
                <a:gd name="connsiteY110" fmla="*/ 533828 h 848384"/>
                <a:gd name="connsiteX111" fmla="*/ 858222 w 880055"/>
                <a:gd name="connsiteY111" fmla="*/ 540837 h 848384"/>
                <a:gd name="connsiteX112" fmla="*/ 849193 w 880055"/>
                <a:gd name="connsiteY112" fmla="*/ 542319 h 848384"/>
                <a:gd name="connsiteX113" fmla="*/ 819678 w 880055"/>
                <a:gd name="connsiteY113" fmla="*/ 557548 h 848384"/>
                <a:gd name="connsiteX114" fmla="*/ 819139 w 880055"/>
                <a:gd name="connsiteY114" fmla="*/ 557818 h 848384"/>
                <a:gd name="connsiteX115" fmla="*/ 817926 w 880055"/>
                <a:gd name="connsiteY115" fmla="*/ 556335 h 848384"/>
                <a:gd name="connsiteX116" fmla="*/ 816713 w 880055"/>
                <a:gd name="connsiteY116" fmla="*/ 554448 h 848384"/>
                <a:gd name="connsiteX117" fmla="*/ 814961 w 880055"/>
                <a:gd name="connsiteY117" fmla="*/ 553909 h 848384"/>
                <a:gd name="connsiteX118" fmla="*/ 807683 w 880055"/>
                <a:gd name="connsiteY118" fmla="*/ 555392 h 848384"/>
                <a:gd name="connsiteX119" fmla="*/ 804449 w 880055"/>
                <a:gd name="connsiteY119" fmla="*/ 556200 h 848384"/>
                <a:gd name="connsiteX120" fmla="*/ 804583 w 880055"/>
                <a:gd name="connsiteY120" fmla="*/ 543667 h 848384"/>
                <a:gd name="connsiteX121" fmla="*/ 804583 w 880055"/>
                <a:gd name="connsiteY121" fmla="*/ 541645 h 848384"/>
                <a:gd name="connsiteX122" fmla="*/ 803505 w 880055"/>
                <a:gd name="connsiteY122" fmla="*/ 540837 h 848384"/>
                <a:gd name="connsiteX123" fmla="*/ 785311 w 880055"/>
                <a:gd name="connsiteY123" fmla="*/ 546901 h 848384"/>
                <a:gd name="connsiteX124" fmla="*/ 784503 w 880055"/>
                <a:gd name="connsiteY124" fmla="*/ 557144 h 848384"/>
                <a:gd name="connsiteX125" fmla="*/ 784503 w 880055"/>
                <a:gd name="connsiteY125" fmla="*/ 558492 h 848384"/>
                <a:gd name="connsiteX126" fmla="*/ 788276 w 880055"/>
                <a:gd name="connsiteY126" fmla="*/ 563478 h 848384"/>
                <a:gd name="connsiteX127" fmla="*/ 792993 w 880055"/>
                <a:gd name="connsiteY127" fmla="*/ 569408 h 848384"/>
                <a:gd name="connsiteX128" fmla="*/ 776551 w 880055"/>
                <a:gd name="connsiteY128" fmla="*/ 581268 h 848384"/>
                <a:gd name="connsiteX129" fmla="*/ 776551 w 880055"/>
                <a:gd name="connsiteY129" fmla="*/ 581268 h 848384"/>
                <a:gd name="connsiteX130" fmla="*/ 773182 w 880055"/>
                <a:gd name="connsiteY130" fmla="*/ 590028 h 848384"/>
                <a:gd name="connsiteX131" fmla="*/ 770486 w 880055"/>
                <a:gd name="connsiteY131" fmla="*/ 598923 h 848384"/>
                <a:gd name="connsiteX132" fmla="*/ 736928 w 880055"/>
                <a:gd name="connsiteY132" fmla="*/ 621969 h 848384"/>
                <a:gd name="connsiteX133" fmla="*/ 727494 w 880055"/>
                <a:gd name="connsiteY133" fmla="*/ 623586 h 848384"/>
                <a:gd name="connsiteX134" fmla="*/ 719004 w 880055"/>
                <a:gd name="connsiteY134" fmla="*/ 624664 h 848384"/>
                <a:gd name="connsiteX135" fmla="*/ 708492 w 880055"/>
                <a:gd name="connsiteY135" fmla="*/ 630594 h 848384"/>
                <a:gd name="connsiteX136" fmla="*/ 705257 w 880055"/>
                <a:gd name="connsiteY136" fmla="*/ 632616 h 848384"/>
                <a:gd name="connsiteX137" fmla="*/ 704988 w 880055"/>
                <a:gd name="connsiteY137" fmla="*/ 630325 h 848384"/>
                <a:gd name="connsiteX138" fmla="*/ 703236 w 880055"/>
                <a:gd name="connsiteY138" fmla="*/ 624260 h 848384"/>
                <a:gd name="connsiteX139" fmla="*/ 701888 w 880055"/>
                <a:gd name="connsiteY139" fmla="*/ 623855 h 848384"/>
                <a:gd name="connsiteX140" fmla="*/ 683020 w 880055"/>
                <a:gd name="connsiteY140" fmla="*/ 630594 h 848384"/>
                <a:gd name="connsiteX141" fmla="*/ 677764 w 880055"/>
                <a:gd name="connsiteY141" fmla="*/ 632750 h 848384"/>
                <a:gd name="connsiteX142" fmla="*/ 677764 w 880055"/>
                <a:gd name="connsiteY142" fmla="*/ 632750 h 848384"/>
                <a:gd name="connsiteX143" fmla="*/ 676820 w 880055"/>
                <a:gd name="connsiteY143" fmla="*/ 633424 h 848384"/>
                <a:gd name="connsiteX144" fmla="*/ 676416 w 880055"/>
                <a:gd name="connsiteY144" fmla="*/ 641510 h 848384"/>
                <a:gd name="connsiteX145" fmla="*/ 681537 w 880055"/>
                <a:gd name="connsiteY145" fmla="*/ 644341 h 848384"/>
                <a:gd name="connsiteX146" fmla="*/ 683963 w 880055"/>
                <a:gd name="connsiteY146" fmla="*/ 645284 h 848384"/>
                <a:gd name="connsiteX147" fmla="*/ 676281 w 880055"/>
                <a:gd name="connsiteY147" fmla="*/ 646362 h 848384"/>
                <a:gd name="connsiteX148" fmla="*/ 666174 w 880055"/>
                <a:gd name="connsiteY148" fmla="*/ 647980 h 848384"/>
                <a:gd name="connsiteX149" fmla="*/ 656605 w 880055"/>
                <a:gd name="connsiteY149" fmla="*/ 659570 h 848384"/>
                <a:gd name="connsiteX150" fmla="*/ 653775 w 880055"/>
                <a:gd name="connsiteY150" fmla="*/ 663613 h 848384"/>
                <a:gd name="connsiteX151" fmla="*/ 653505 w 880055"/>
                <a:gd name="connsiteY151" fmla="*/ 663748 h 848384"/>
                <a:gd name="connsiteX152" fmla="*/ 650944 w 880055"/>
                <a:gd name="connsiteY152" fmla="*/ 661996 h 848384"/>
                <a:gd name="connsiteX153" fmla="*/ 648114 w 880055"/>
                <a:gd name="connsiteY153" fmla="*/ 660244 h 848384"/>
                <a:gd name="connsiteX154" fmla="*/ 646362 w 880055"/>
                <a:gd name="connsiteY154" fmla="*/ 663209 h 848384"/>
                <a:gd name="connsiteX155" fmla="*/ 645419 w 880055"/>
                <a:gd name="connsiteY155" fmla="*/ 665635 h 848384"/>
                <a:gd name="connsiteX156" fmla="*/ 643128 w 880055"/>
                <a:gd name="connsiteY156" fmla="*/ 664152 h 848384"/>
                <a:gd name="connsiteX157" fmla="*/ 640297 w 880055"/>
                <a:gd name="connsiteY157" fmla="*/ 662535 h 848384"/>
                <a:gd name="connsiteX158" fmla="*/ 638950 w 880055"/>
                <a:gd name="connsiteY158" fmla="*/ 663074 h 848384"/>
                <a:gd name="connsiteX159" fmla="*/ 639219 w 880055"/>
                <a:gd name="connsiteY159" fmla="*/ 672508 h 848384"/>
                <a:gd name="connsiteX160" fmla="*/ 639893 w 880055"/>
                <a:gd name="connsiteY160" fmla="*/ 676416 h 848384"/>
                <a:gd name="connsiteX161" fmla="*/ 631672 w 880055"/>
                <a:gd name="connsiteY161" fmla="*/ 689624 h 848384"/>
                <a:gd name="connsiteX162" fmla="*/ 629246 w 880055"/>
                <a:gd name="connsiteY162" fmla="*/ 686928 h 848384"/>
                <a:gd name="connsiteX163" fmla="*/ 625742 w 880055"/>
                <a:gd name="connsiteY163" fmla="*/ 683694 h 848384"/>
                <a:gd name="connsiteX164" fmla="*/ 617252 w 880055"/>
                <a:gd name="connsiteY164" fmla="*/ 694341 h 848384"/>
                <a:gd name="connsiteX165" fmla="*/ 616578 w 880055"/>
                <a:gd name="connsiteY165" fmla="*/ 697710 h 848384"/>
                <a:gd name="connsiteX166" fmla="*/ 616578 w 880055"/>
                <a:gd name="connsiteY166" fmla="*/ 705527 h 848384"/>
                <a:gd name="connsiteX167" fmla="*/ 619273 w 880055"/>
                <a:gd name="connsiteY167" fmla="*/ 706470 h 848384"/>
                <a:gd name="connsiteX168" fmla="*/ 620082 w 880055"/>
                <a:gd name="connsiteY168" fmla="*/ 706470 h 848384"/>
                <a:gd name="connsiteX169" fmla="*/ 620756 w 880055"/>
                <a:gd name="connsiteY169" fmla="*/ 706470 h 848384"/>
                <a:gd name="connsiteX170" fmla="*/ 621699 w 880055"/>
                <a:gd name="connsiteY170" fmla="*/ 707548 h 848384"/>
                <a:gd name="connsiteX171" fmla="*/ 619273 w 880055"/>
                <a:gd name="connsiteY171" fmla="*/ 717521 h 848384"/>
                <a:gd name="connsiteX172" fmla="*/ 617656 w 880055"/>
                <a:gd name="connsiteY172" fmla="*/ 724125 h 848384"/>
                <a:gd name="connsiteX173" fmla="*/ 611861 w 880055"/>
                <a:gd name="connsiteY173" fmla="*/ 727360 h 848384"/>
                <a:gd name="connsiteX174" fmla="*/ 609031 w 880055"/>
                <a:gd name="connsiteY174" fmla="*/ 728707 h 848384"/>
                <a:gd name="connsiteX175" fmla="*/ 607548 w 880055"/>
                <a:gd name="connsiteY175" fmla="*/ 736120 h 848384"/>
                <a:gd name="connsiteX176" fmla="*/ 611187 w 880055"/>
                <a:gd name="connsiteY176" fmla="*/ 741915 h 848384"/>
                <a:gd name="connsiteX177" fmla="*/ 613748 w 880055"/>
                <a:gd name="connsiteY177" fmla="*/ 745419 h 848384"/>
                <a:gd name="connsiteX178" fmla="*/ 609839 w 880055"/>
                <a:gd name="connsiteY178" fmla="*/ 753775 h 848384"/>
                <a:gd name="connsiteX179" fmla="*/ 604044 w 880055"/>
                <a:gd name="connsiteY179" fmla="*/ 766309 h 848384"/>
                <a:gd name="connsiteX180" fmla="*/ 607683 w 880055"/>
                <a:gd name="connsiteY180" fmla="*/ 777090 h 848384"/>
                <a:gd name="connsiteX181" fmla="*/ 611052 w 880055"/>
                <a:gd name="connsiteY181" fmla="*/ 783964 h 848384"/>
                <a:gd name="connsiteX182" fmla="*/ 612669 w 880055"/>
                <a:gd name="connsiteY182" fmla="*/ 791106 h 848384"/>
                <a:gd name="connsiteX183" fmla="*/ 621430 w 880055"/>
                <a:gd name="connsiteY183" fmla="*/ 825069 h 848384"/>
                <a:gd name="connsiteX184" fmla="*/ 624529 w 880055"/>
                <a:gd name="connsiteY184" fmla="*/ 831268 h 848384"/>
                <a:gd name="connsiteX185" fmla="*/ 629381 w 880055"/>
                <a:gd name="connsiteY185" fmla="*/ 835446 h 848384"/>
                <a:gd name="connsiteX186" fmla="*/ 631133 w 880055"/>
                <a:gd name="connsiteY186" fmla="*/ 836524 h 848384"/>
                <a:gd name="connsiteX187" fmla="*/ 633289 w 880055"/>
                <a:gd name="connsiteY187" fmla="*/ 840702 h 848384"/>
                <a:gd name="connsiteX188" fmla="*/ 629785 w 880055"/>
                <a:gd name="connsiteY188" fmla="*/ 839220 h 848384"/>
                <a:gd name="connsiteX189" fmla="*/ 624395 w 880055"/>
                <a:gd name="connsiteY189" fmla="*/ 837468 h 848384"/>
                <a:gd name="connsiteX190" fmla="*/ 619408 w 880055"/>
                <a:gd name="connsiteY190" fmla="*/ 844071 h 848384"/>
                <a:gd name="connsiteX191" fmla="*/ 615769 w 880055"/>
                <a:gd name="connsiteY191" fmla="*/ 848384 h 84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880055" h="848384">
                  <a:moveTo>
                    <a:pt x="615769" y="848384"/>
                  </a:moveTo>
                  <a:cubicBezTo>
                    <a:pt x="613748" y="847845"/>
                    <a:pt x="597305" y="836524"/>
                    <a:pt x="594745" y="833964"/>
                  </a:cubicBezTo>
                  <a:cubicBezTo>
                    <a:pt x="593397" y="832616"/>
                    <a:pt x="587198" y="831942"/>
                    <a:pt x="577090" y="830864"/>
                  </a:cubicBezTo>
                  <a:cubicBezTo>
                    <a:pt x="570351" y="830190"/>
                    <a:pt x="563478" y="829516"/>
                    <a:pt x="560648" y="828573"/>
                  </a:cubicBezTo>
                  <a:cubicBezTo>
                    <a:pt x="554179" y="826417"/>
                    <a:pt x="502966" y="802832"/>
                    <a:pt x="500270" y="800136"/>
                  </a:cubicBezTo>
                  <a:cubicBezTo>
                    <a:pt x="498788" y="798654"/>
                    <a:pt x="492184" y="785581"/>
                    <a:pt x="486793" y="775069"/>
                  </a:cubicBezTo>
                  <a:cubicBezTo>
                    <a:pt x="480998" y="763748"/>
                    <a:pt x="477494" y="756875"/>
                    <a:pt x="476551" y="755931"/>
                  </a:cubicBezTo>
                  <a:cubicBezTo>
                    <a:pt x="475338" y="754718"/>
                    <a:pt x="475473" y="750136"/>
                    <a:pt x="475607" y="746093"/>
                  </a:cubicBezTo>
                  <a:cubicBezTo>
                    <a:pt x="475607" y="744206"/>
                    <a:pt x="475742" y="742185"/>
                    <a:pt x="475742" y="740432"/>
                  </a:cubicBezTo>
                  <a:cubicBezTo>
                    <a:pt x="475607" y="736120"/>
                    <a:pt x="474125" y="735176"/>
                    <a:pt x="472373" y="734637"/>
                  </a:cubicBezTo>
                  <a:cubicBezTo>
                    <a:pt x="471968" y="734503"/>
                    <a:pt x="471429" y="734368"/>
                    <a:pt x="471025" y="733964"/>
                  </a:cubicBezTo>
                  <a:cubicBezTo>
                    <a:pt x="470216" y="733290"/>
                    <a:pt x="470756" y="728573"/>
                    <a:pt x="471160" y="725069"/>
                  </a:cubicBezTo>
                  <a:cubicBezTo>
                    <a:pt x="471429" y="722508"/>
                    <a:pt x="471699" y="719813"/>
                    <a:pt x="471699" y="717791"/>
                  </a:cubicBezTo>
                  <a:cubicBezTo>
                    <a:pt x="471699" y="714152"/>
                    <a:pt x="469138" y="711052"/>
                    <a:pt x="467117" y="708492"/>
                  </a:cubicBezTo>
                  <a:cubicBezTo>
                    <a:pt x="465904" y="707009"/>
                    <a:pt x="464691" y="705527"/>
                    <a:pt x="464691" y="704583"/>
                  </a:cubicBezTo>
                  <a:cubicBezTo>
                    <a:pt x="464556" y="702427"/>
                    <a:pt x="461861" y="702023"/>
                    <a:pt x="459165" y="701753"/>
                  </a:cubicBezTo>
                  <a:cubicBezTo>
                    <a:pt x="457548" y="701619"/>
                    <a:pt x="455661" y="701349"/>
                    <a:pt x="454987" y="700675"/>
                  </a:cubicBezTo>
                  <a:cubicBezTo>
                    <a:pt x="454044" y="699732"/>
                    <a:pt x="451079" y="695958"/>
                    <a:pt x="448249" y="692454"/>
                  </a:cubicBezTo>
                  <a:cubicBezTo>
                    <a:pt x="445419" y="688815"/>
                    <a:pt x="442588" y="685311"/>
                    <a:pt x="441780" y="684368"/>
                  </a:cubicBezTo>
                  <a:cubicBezTo>
                    <a:pt x="441106" y="683694"/>
                    <a:pt x="441241" y="682885"/>
                    <a:pt x="441510" y="681403"/>
                  </a:cubicBezTo>
                  <a:cubicBezTo>
                    <a:pt x="441780" y="679920"/>
                    <a:pt x="442049" y="678034"/>
                    <a:pt x="440971" y="675877"/>
                  </a:cubicBezTo>
                  <a:cubicBezTo>
                    <a:pt x="440297" y="674395"/>
                    <a:pt x="436793" y="670756"/>
                    <a:pt x="432481" y="666308"/>
                  </a:cubicBezTo>
                  <a:cubicBezTo>
                    <a:pt x="426146" y="659839"/>
                    <a:pt x="418330" y="651753"/>
                    <a:pt x="416443" y="647171"/>
                  </a:cubicBezTo>
                  <a:lnTo>
                    <a:pt x="414286" y="642050"/>
                  </a:lnTo>
                  <a:cubicBezTo>
                    <a:pt x="409030" y="629516"/>
                    <a:pt x="398114" y="603640"/>
                    <a:pt x="395418" y="599462"/>
                  </a:cubicBezTo>
                  <a:cubicBezTo>
                    <a:pt x="393532" y="596497"/>
                    <a:pt x="394071" y="594610"/>
                    <a:pt x="394745" y="592589"/>
                  </a:cubicBezTo>
                  <a:cubicBezTo>
                    <a:pt x="395014" y="591645"/>
                    <a:pt x="395418" y="590567"/>
                    <a:pt x="395418" y="589489"/>
                  </a:cubicBezTo>
                  <a:cubicBezTo>
                    <a:pt x="395418" y="585850"/>
                    <a:pt x="392723" y="578842"/>
                    <a:pt x="389219" y="575338"/>
                  </a:cubicBezTo>
                  <a:cubicBezTo>
                    <a:pt x="388006" y="574125"/>
                    <a:pt x="385580" y="572912"/>
                    <a:pt x="382750" y="571429"/>
                  </a:cubicBezTo>
                  <a:cubicBezTo>
                    <a:pt x="377494" y="568869"/>
                    <a:pt x="371025" y="565634"/>
                    <a:pt x="368329" y="560513"/>
                  </a:cubicBezTo>
                  <a:cubicBezTo>
                    <a:pt x="364691" y="553775"/>
                    <a:pt x="363073" y="553235"/>
                    <a:pt x="360782" y="552427"/>
                  </a:cubicBezTo>
                  <a:cubicBezTo>
                    <a:pt x="360243" y="552292"/>
                    <a:pt x="359704" y="552023"/>
                    <a:pt x="359165" y="551753"/>
                  </a:cubicBezTo>
                  <a:cubicBezTo>
                    <a:pt x="357683" y="551079"/>
                    <a:pt x="357413" y="549327"/>
                    <a:pt x="357009" y="547440"/>
                  </a:cubicBezTo>
                  <a:cubicBezTo>
                    <a:pt x="356739" y="545688"/>
                    <a:pt x="356335" y="543936"/>
                    <a:pt x="355122" y="542723"/>
                  </a:cubicBezTo>
                  <a:cubicBezTo>
                    <a:pt x="352831" y="540432"/>
                    <a:pt x="340432" y="530459"/>
                    <a:pt x="337197" y="529112"/>
                  </a:cubicBezTo>
                  <a:cubicBezTo>
                    <a:pt x="336523" y="528842"/>
                    <a:pt x="335850" y="528707"/>
                    <a:pt x="335176" y="528707"/>
                  </a:cubicBezTo>
                  <a:cubicBezTo>
                    <a:pt x="333019" y="528707"/>
                    <a:pt x="331267" y="530190"/>
                    <a:pt x="329785" y="531403"/>
                  </a:cubicBezTo>
                  <a:lnTo>
                    <a:pt x="329111" y="532076"/>
                  </a:lnTo>
                  <a:cubicBezTo>
                    <a:pt x="328841" y="532211"/>
                    <a:pt x="328707" y="532211"/>
                    <a:pt x="328572" y="532211"/>
                  </a:cubicBezTo>
                  <a:cubicBezTo>
                    <a:pt x="328033" y="532211"/>
                    <a:pt x="327224" y="531537"/>
                    <a:pt x="326281" y="530863"/>
                  </a:cubicBezTo>
                  <a:cubicBezTo>
                    <a:pt x="324933" y="529785"/>
                    <a:pt x="323316" y="528572"/>
                    <a:pt x="321025" y="527764"/>
                  </a:cubicBezTo>
                  <a:cubicBezTo>
                    <a:pt x="316038" y="526012"/>
                    <a:pt x="297709" y="525203"/>
                    <a:pt x="295014" y="525203"/>
                  </a:cubicBezTo>
                  <a:cubicBezTo>
                    <a:pt x="293262" y="525203"/>
                    <a:pt x="290027" y="521160"/>
                    <a:pt x="288275" y="518599"/>
                  </a:cubicBezTo>
                  <a:cubicBezTo>
                    <a:pt x="288141" y="518465"/>
                    <a:pt x="288006" y="518330"/>
                    <a:pt x="287736" y="518330"/>
                  </a:cubicBezTo>
                  <a:cubicBezTo>
                    <a:pt x="286658" y="518330"/>
                    <a:pt x="285445" y="519812"/>
                    <a:pt x="284098" y="521564"/>
                  </a:cubicBezTo>
                  <a:cubicBezTo>
                    <a:pt x="283019" y="523047"/>
                    <a:pt x="281537" y="525068"/>
                    <a:pt x="280593" y="525068"/>
                  </a:cubicBezTo>
                  <a:cubicBezTo>
                    <a:pt x="279515" y="525068"/>
                    <a:pt x="277898" y="524933"/>
                    <a:pt x="276011" y="524799"/>
                  </a:cubicBezTo>
                  <a:cubicBezTo>
                    <a:pt x="273316" y="524664"/>
                    <a:pt x="270216" y="524395"/>
                    <a:pt x="267386" y="524395"/>
                  </a:cubicBezTo>
                  <a:cubicBezTo>
                    <a:pt x="262265" y="524395"/>
                    <a:pt x="259300" y="525068"/>
                    <a:pt x="257952" y="526281"/>
                  </a:cubicBezTo>
                  <a:cubicBezTo>
                    <a:pt x="256335" y="527899"/>
                    <a:pt x="253504" y="536120"/>
                    <a:pt x="250674" y="544610"/>
                  </a:cubicBezTo>
                  <a:cubicBezTo>
                    <a:pt x="248248" y="551888"/>
                    <a:pt x="245418" y="560244"/>
                    <a:pt x="244070" y="561591"/>
                  </a:cubicBezTo>
                  <a:cubicBezTo>
                    <a:pt x="242992" y="562669"/>
                    <a:pt x="240701" y="564826"/>
                    <a:pt x="238140" y="567252"/>
                  </a:cubicBezTo>
                  <a:cubicBezTo>
                    <a:pt x="233289" y="571834"/>
                    <a:pt x="227224" y="577494"/>
                    <a:pt x="225068" y="579785"/>
                  </a:cubicBezTo>
                  <a:cubicBezTo>
                    <a:pt x="223720" y="581403"/>
                    <a:pt x="221025" y="582211"/>
                    <a:pt x="218060" y="582211"/>
                  </a:cubicBezTo>
                  <a:cubicBezTo>
                    <a:pt x="215634" y="582211"/>
                    <a:pt x="213882" y="581672"/>
                    <a:pt x="213208" y="580998"/>
                  </a:cubicBezTo>
                  <a:cubicBezTo>
                    <a:pt x="210917" y="578707"/>
                    <a:pt x="187197" y="562939"/>
                    <a:pt x="166173" y="548923"/>
                  </a:cubicBezTo>
                  <a:cubicBezTo>
                    <a:pt x="151483" y="539219"/>
                    <a:pt x="137601" y="529920"/>
                    <a:pt x="136793" y="529112"/>
                  </a:cubicBezTo>
                  <a:cubicBezTo>
                    <a:pt x="134771" y="527090"/>
                    <a:pt x="123585" y="512804"/>
                    <a:pt x="123585" y="507278"/>
                  </a:cubicBezTo>
                  <a:cubicBezTo>
                    <a:pt x="123585" y="504314"/>
                    <a:pt x="124394" y="499731"/>
                    <a:pt x="125202" y="495284"/>
                  </a:cubicBezTo>
                  <a:cubicBezTo>
                    <a:pt x="125876" y="491376"/>
                    <a:pt x="126685" y="487602"/>
                    <a:pt x="126685" y="485311"/>
                  </a:cubicBezTo>
                  <a:cubicBezTo>
                    <a:pt x="126685" y="482615"/>
                    <a:pt x="123181" y="478437"/>
                    <a:pt x="119677" y="474394"/>
                  </a:cubicBezTo>
                  <a:cubicBezTo>
                    <a:pt x="117116" y="471429"/>
                    <a:pt x="114421" y="468195"/>
                    <a:pt x="114421" y="466847"/>
                  </a:cubicBezTo>
                  <a:cubicBezTo>
                    <a:pt x="114421" y="465904"/>
                    <a:pt x="114555" y="464826"/>
                    <a:pt x="114825" y="463613"/>
                  </a:cubicBezTo>
                  <a:cubicBezTo>
                    <a:pt x="115364" y="460648"/>
                    <a:pt x="116038" y="456470"/>
                    <a:pt x="114421" y="450944"/>
                  </a:cubicBezTo>
                  <a:cubicBezTo>
                    <a:pt x="112938" y="445823"/>
                    <a:pt x="102022" y="438006"/>
                    <a:pt x="92453" y="431268"/>
                  </a:cubicBezTo>
                  <a:cubicBezTo>
                    <a:pt x="87062" y="427359"/>
                    <a:pt x="81941" y="423720"/>
                    <a:pt x="79380" y="421160"/>
                  </a:cubicBezTo>
                  <a:cubicBezTo>
                    <a:pt x="74528" y="416308"/>
                    <a:pt x="51752" y="393127"/>
                    <a:pt x="36658" y="377763"/>
                  </a:cubicBezTo>
                  <a:cubicBezTo>
                    <a:pt x="29919" y="370890"/>
                    <a:pt x="24933" y="365769"/>
                    <a:pt x="24394" y="365365"/>
                  </a:cubicBezTo>
                  <a:cubicBezTo>
                    <a:pt x="23585" y="364556"/>
                    <a:pt x="24124" y="359300"/>
                    <a:pt x="24259" y="357143"/>
                  </a:cubicBezTo>
                  <a:cubicBezTo>
                    <a:pt x="24394" y="356200"/>
                    <a:pt x="24394" y="355392"/>
                    <a:pt x="24394" y="354987"/>
                  </a:cubicBezTo>
                  <a:cubicBezTo>
                    <a:pt x="24394" y="352696"/>
                    <a:pt x="8491" y="340971"/>
                    <a:pt x="6469" y="340297"/>
                  </a:cubicBezTo>
                  <a:cubicBezTo>
                    <a:pt x="6334" y="340162"/>
                    <a:pt x="5795" y="340028"/>
                    <a:pt x="0" y="339488"/>
                  </a:cubicBezTo>
                  <a:cubicBezTo>
                    <a:pt x="943" y="334232"/>
                    <a:pt x="1482" y="330324"/>
                    <a:pt x="1752" y="328168"/>
                  </a:cubicBezTo>
                  <a:cubicBezTo>
                    <a:pt x="2291" y="328168"/>
                    <a:pt x="3100" y="328033"/>
                    <a:pt x="4043" y="328033"/>
                  </a:cubicBezTo>
                  <a:cubicBezTo>
                    <a:pt x="18733" y="328033"/>
                    <a:pt x="73585" y="334637"/>
                    <a:pt x="121968" y="340567"/>
                  </a:cubicBezTo>
                  <a:cubicBezTo>
                    <a:pt x="190297" y="348922"/>
                    <a:pt x="225068" y="352831"/>
                    <a:pt x="237736" y="352831"/>
                  </a:cubicBezTo>
                  <a:cubicBezTo>
                    <a:pt x="242453" y="352831"/>
                    <a:pt x="243666" y="352292"/>
                    <a:pt x="244205" y="351753"/>
                  </a:cubicBezTo>
                  <a:cubicBezTo>
                    <a:pt x="248653" y="347305"/>
                    <a:pt x="266308" y="129785"/>
                    <a:pt x="276550" y="0"/>
                  </a:cubicBezTo>
                  <a:cubicBezTo>
                    <a:pt x="344745" y="3639"/>
                    <a:pt x="453909" y="10243"/>
                    <a:pt x="463073" y="12803"/>
                  </a:cubicBezTo>
                  <a:cubicBezTo>
                    <a:pt x="464017" y="18059"/>
                    <a:pt x="461861" y="50135"/>
                    <a:pt x="460243" y="76146"/>
                  </a:cubicBezTo>
                  <a:cubicBezTo>
                    <a:pt x="456874" y="128033"/>
                    <a:pt x="455526" y="152965"/>
                    <a:pt x="457952" y="156874"/>
                  </a:cubicBezTo>
                  <a:cubicBezTo>
                    <a:pt x="461726" y="162938"/>
                    <a:pt x="477764" y="185580"/>
                    <a:pt x="487467" y="185580"/>
                  </a:cubicBezTo>
                  <a:lnTo>
                    <a:pt x="488276" y="185580"/>
                  </a:lnTo>
                  <a:cubicBezTo>
                    <a:pt x="488545" y="185580"/>
                    <a:pt x="488680" y="185445"/>
                    <a:pt x="488815" y="185310"/>
                  </a:cubicBezTo>
                  <a:lnTo>
                    <a:pt x="489219" y="184636"/>
                  </a:lnTo>
                  <a:cubicBezTo>
                    <a:pt x="492454" y="179515"/>
                    <a:pt x="499192" y="171294"/>
                    <a:pt x="503774" y="170755"/>
                  </a:cubicBezTo>
                  <a:cubicBezTo>
                    <a:pt x="503909" y="170755"/>
                    <a:pt x="504044" y="170755"/>
                    <a:pt x="504179" y="170755"/>
                  </a:cubicBezTo>
                  <a:cubicBezTo>
                    <a:pt x="504987" y="170755"/>
                    <a:pt x="505661" y="171025"/>
                    <a:pt x="506335" y="171698"/>
                  </a:cubicBezTo>
                  <a:cubicBezTo>
                    <a:pt x="507278" y="172642"/>
                    <a:pt x="508491" y="173990"/>
                    <a:pt x="510109" y="175742"/>
                  </a:cubicBezTo>
                  <a:lnTo>
                    <a:pt x="510513" y="176281"/>
                  </a:lnTo>
                  <a:cubicBezTo>
                    <a:pt x="522777" y="189623"/>
                    <a:pt x="548114" y="217386"/>
                    <a:pt x="570217" y="217386"/>
                  </a:cubicBezTo>
                  <a:cubicBezTo>
                    <a:pt x="590567" y="217386"/>
                    <a:pt x="655527" y="219003"/>
                    <a:pt x="687063" y="226550"/>
                  </a:cubicBezTo>
                  <a:cubicBezTo>
                    <a:pt x="690702" y="227359"/>
                    <a:pt x="694610" y="227898"/>
                    <a:pt x="698653" y="227898"/>
                  </a:cubicBezTo>
                  <a:cubicBezTo>
                    <a:pt x="712804" y="227898"/>
                    <a:pt x="727360" y="222507"/>
                    <a:pt x="740298" y="217790"/>
                  </a:cubicBezTo>
                  <a:cubicBezTo>
                    <a:pt x="750540" y="214017"/>
                    <a:pt x="759300" y="210782"/>
                    <a:pt x="765904" y="210782"/>
                  </a:cubicBezTo>
                  <a:cubicBezTo>
                    <a:pt x="767252" y="210782"/>
                    <a:pt x="768465" y="210917"/>
                    <a:pt x="769408" y="211186"/>
                  </a:cubicBezTo>
                  <a:cubicBezTo>
                    <a:pt x="778842" y="213343"/>
                    <a:pt x="799867" y="224394"/>
                    <a:pt x="816848" y="233154"/>
                  </a:cubicBezTo>
                  <a:cubicBezTo>
                    <a:pt x="833964" y="242049"/>
                    <a:pt x="843128" y="246766"/>
                    <a:pt x="846497" y="247035"/>
                  </a:cubicBezTo>
                  <a:cubicBezTo>
                    <a:pt x="847710" y="248383"/>
                    <a:pt x="847710" y="260917"/>
                    <a:pt x="844880" y="278572"/>
                  </a:cubicBezTo>
                  <a:cubicBezTo>
                    <a:pt x="844745" y="278572"/>
                    <a:pt x="844745" y="278707"/>
                    <a:pt x="844610" y="278707"/>
                  </a:cubicBezTo>
                  <a:cubicBezTo>
                    <a:pt x="844476" y="278841"/>
                    <a:pt x="844476" y="278976"/>
                    <a:pt x="844476" y="279246"/>
                  </a:cubicBezTo>
                  <a:lnTo>
                    <a:pt x="844610" y="280863"/>
                  </a:lnTo>
                  <a:cubicBezTo>
                    <a:pt x="844610" y="281537"/>
                    <a:pt x="849732" y="347979"/>
                    <a:pt x="849732" y="352426"/>
                  </a:cubicBezTo>
                  <a:cubicBezTo>
                    <a:pt x="849732" y="354987"/>
                    <a:pt x="855123" y="369542"/>
                    <a:pt x="866443" y="399596"/>
                  </a:cubicBezTo>
                  <a:cubicBezTo>
                    <a:pt x="872373" y="415365"/>
                    <a:pt x="879786" y="435176"/>
                    <a:pt x="880055" y="436928"/>
                  </a:cubicBezTo>
                  <a:cubicBezTo>
                    <a:pt x="880055" y="438276"/>
                    <a:pt x="875338" y="446901"/>
                    <a:pt x="872912" y="451483"/>
                  </a:cubicBezTo>
                  <a:cubicBezTo>
                    <a:pt x="868330" y="459839"/>
                    <a:pt x="866848" y="462939"/>
                    <a:pt x="866848" y="464556"/>
                  </a:cubicBezTo>
                  <a:cubicBezTo>
                    <a:pt x="866848" y="465769"/>
                    <a:pt x="867387" y="471025"/>
                    <a:pt x="868330" y="479516"/>
                  </a:cubicBezTo>
                  <a:cubicBezTo>
                    <a:pt x="869274" y="488141"/>
                    <a:pt x="870352" y="498788"/>
                    <a:pt x="870352" y="500944"/>
                  </a:cubicBezTo>
                  <a:cubicBezTo>
                    <a:pt x="870352" y="502831"/>
                    <a:pt x="865096" y="514691"/>
                    <a:pt x="862131" y="521025"/>
                  </a:cubicBezTo>
                  <a:cubicBezTo>
                    <a:pt x="857683" y="530863"/>
                    <a:pt x="857009" y="532616"/>
                    <a:pt x="857009" y="533828"/>
                  </a:cubicBezTo>
                  <a:cubicBezTo>
                    <a:pt x="857009" y="534637"/>
                    <a:pt x="857414" y="536928"/>
                    <a:pt x="858222" y="540837"/>
                  </a:cubicBezTo>
                  <a:cubicBezTo>
                    <a:pt x="853775" y="541645"/>
                    <a:pt x="850406" y="542184"/>
                    <a:pt x="849193" y="542319"/>
                  </a:cubicBezTo>
                  <a:cubicBezTo>
                    <a:pt x="843532" y="543128"/>
                    <a:pt x="821565" y="556335"/>
                    <a:pt x="819678" y="557548"/>
                  </a:cubicBezTo>
                  <a:cubicBezTo>
                    <a:pt x="819408" y="557683"/>
                    <a:pt x="819274" y="557818"/>
                    <a:pt x="819139" y="557818"/>
                  </a:cubicBezTo>
                  <a:cubicBezTo>
                    <a:pt x="818734" y="557818"/>
                    <a:pt x="818330" y="557009"/>
                    <a:pt x="817926" y="556335"/>
                  </a:cubicBezTo>
                  <a:cubicBezTo>
                    <a:pt x="817521" y="555661"/>
                    <a:pt x="817252" y="554987"/>
                    <a:pt x="816713" y="554448"/>
                  </a:cubicBezTo>
                  <a:cubicBezTo>
                    <a:pt x="816309" y="554044"/>
                    <a:pt x="815770" y="553909"/>
                    <a:pt x="814961" y="553909"/>
                  </a:cubicBezTo>
                  <a:cubicBezTo>
                    <a:pt x="813209" y="553909"/>
                    <a:pt x="810244" y="554718"/>
                    <a:pt x="807683" y="555392"/>
                  </a:cubicBezTo>
                  <a:cubicBezTo>
                    <a:pt x="806336" y="555796"/>
                    <a:pt x="805123" y="556066"/>
                    <a:pt x="804449" y="556200"/>
                  </a:cubicBezTo>
                  <a:cubicBezTo>
                    <a:pt x="804179" y="554314"/>
                    <a:pt x="804449" y="546362"/>
                    <a:pt x="804583" y="543667"/>
                  </a:cubicBezTo>
                  <a:cubicBezTo>
                    <a:pt x="804583" y="542589"/>
                    <a:pt x="804583" y="541915"/>
                    <a:pt x="804583" y="541645"/>
                  </a:cubicBezTo>
                  <a:cubicBezTo>
                    <a:pt x="804583" y="541510"/>
                    <a:pt x="804583" y="540837"/>
                    <a:pt x="803505" y="540837"/>
                  </a:cubicBezTo>
                  <a:cubicBezTo>
                    <a:pt x="801079" y="540837"/>
                    <a:pt x="786659" y="545688"/>
                    <a:pt x="785311" y="546901"/>
                  </a:cubicBezTo>
                  <a:cubicBezTo>
                    <a:pt x="784503" y="547710"/>
                    <a:pt x="784233" y="550405"/>
                    <a:pt x="784503" y="557144"/>
                  </a:cubicBezTo>
                  <a:cubicBezTo>
                    <a:pt x="784503" y="557683"/>
                    <a:pt x="784503" y="558222"/>
                    <a:pt x="784503" y="558492"/>
                  </a:cubicBezTo>
                  <a:cubicBezTo>
                    <a:pt x="784503" y="559300"/>
                    <a:pt x="785581" y="560648"/>
                    <a:pt x="788276" y="563478"/>
                  </a:cubicBezTo>
                  <a:cubicBezTo>
                    <a:pt x="790163" y="565500"/>
                    <a:pt x="792993" y="568465"/>
                    <a:pt x="792993" y="569408"/>
                  </a:cubicBezTo>
                  <a:cubicBezTo>
                    <a:pt x="792724" y="571295"/>
                    <a:pt x="778438" y="581133"/>
                    <a:pt x="776551" y="581268"/>
                  </a:cubicBezTo>
                  <a:cubicBezTo>
                    <a:pt x="776551" y="581268"/>
                    <a:pt x="776551" y="581268"/>
                    <a:pt x="776551" y="581268"/>
                  </a:cubicBezTo>
                  <a:cubicBezTo>
                    <a:pt x="775473" y="581268"/>
                    <a:pt x="775069" y="582481"/>
                    <a:pt x="773182" y="590028"/>
                  </a:cubicBezTo>
                  <a:cubicBezTo>
                    <a:pt x="772373" y="593532"/>
                    <a:pt x="771160" y="598249"/>
                    <a:pt x="770486" y="598923"/>
                  </a:cubicBezTo>
                  <a:cubicBezTo>
                    <a:pt x="769139" y="600271"/>
                    <a:pt x="742858" y="619004"/>
                    <a:pt x="736928" y="621969"/>
                  </a:cubicBezTo>
                  <a:cubicBezTo>
                    <a:pt x="733963" y="623451"/>
                    <a:pt x="730864" y="623451"/>
                    <a:pt x="727494" y="623586"/>
                  </a:cubicBezTo>
                  <a:cubicBezTo>
                    <a:pt x="724664" y="623586"/>
                    <a:pt x="721699" y="623721"/>
                    <a:pt x="719004" y="624664"/>
                  </a:cubicBezTo>
                  <a:cubicBezTo>
                    <a:pt x="715500" y="625877"/>
                    <a:pt x="711457" y="628572"/>
                    <a:pt x="708492" y="630594"/>
                  </a:cubicBezTo>
                  <a:cubicBezTo>
                    <a:pt x="707279" y="631403"/>
                    <a:pt x="705796" y="632346"/>
                    <a:pt x="705257" y="632616"/>
                  </a:cubicBezTo>
                  <a:cubicBezTo>
                    <a:pt x="705122" y="632211"/>
                    <a:pt x="704988" y="631133"/>
                    <a:pt x="704988" y="630325"/>
                  </a:cubicBezTo>
                  <a:cubicBezTo>
                    <a:pt x="704718" y="628168"/>
                    <a:pt x="704449" y="625473"/>
                    <a:pt x="703236" y="624260"/>
                  </a:cubicBezTo>
                  <a:cubicBezTo>
                    <a:pt x="702966" y="623990"/>
                    <a:pt x="702562" y="623855"/>
                    <a:pt x="701888" y="623855"/>
                  </a:cubicBezTo>
                  <a:cubicBezTo>
                    <a:pt x="698653" y="623855"/>
                    <a:pt x="689219" y="627899"/>
                    <a:pt x="683020" y="630594"/>
                  </a:cubicBezTo>
                  <a:cubicBezTo>
                    <a:pt x="680594" y="631672"/>
                    <a:pt x="678168" y="632616"/>
                    <a:pt x="677764" y="632750"/>
                  </a:cubicBezTo>
                  <a:cubicBezTo>
                    <a:pt x="677764" y="632750"/>
                    <a:pt x="677764" y="632750"/>
                    <a:pt x="677764" y="632750"/>
                  </a:cubicBezTo>
                  <a:cubicBezTo>
                    <a:pt x="677494" y="632750"/>
                    <a:pt x="677090" y="632885"/>
                    <a:pt x="676820" y="633424"/>
                  </a:cubicBezTo>
                  <a:cubicBezTo>
                    <a:pt x="676012" y="634907"/>
                    <a:pt x="675877" y="640432"/>
                    <a:pt x="676416" y="641510"/>
                  </a:cubicBezTo>
                  <a:cubicBezTo>
                    <a:pt x="677090" y="642723"/>
                    <a:pt x="679381" y="643532"/>
                    <a:pt x="681537" y="644341"/>
                  </a:cubicBezTo>
                  <a:cubicBezTo>
                    <a:pt x="682346" y="644610"/>
                    <a:pt x="683424" y="645015"/>
                    <a:pt x="683963" y="645284"/>
                  </a:cubicBezTo>
                  <a:cubicBezTo>
                    <a:pt x="682885" y="645689"/>
                    <a:pt x="679112" y="646093"/>
                    <a:pt x="676281" y="646362"/>
                  </a:cubicBezTo>
                  <a:cubicBezTo>
                    <a:pt x="672238" y="646767"/>
                    <a:pt x="668060" y="647171"/>
                    <a:pt x="666174" y="647980"/>
                  </a:cubicBezTo>
                  <a:cubicBezTo>
                    <a:pt x="663613" y="649058"/>
                    <a:pt x="659570" y="655122"/>
                    <a:pt x="656605" y="659570"/>
                  </a:cubicBezTo>
                  <a:cubicBezTo>
                    <a:pt x="655257" y="661457"/>
                    <a:pt x="654179" y="663209"/>
                    <a:pt x="653775" y="663613"/>
                  </a:cubicBezTo>
                  <a:cubicBezTo>
                    <a:pt x="653640" y="663748"/>
                    <a:pt x="653505" y="663748"/>
                    <a:pt x="653505" y="663748"/>
                  </a:cubicBezTo>
                  <a:cubicBezTo>
                    <a:pt x="652831" y="663748"/>
                    <a:pt x="651753" y="662804"/>
                    <a:pt x="650944" y="661996"/>
                  </a:cubicBezTo>
                  <a:cubicBezTo>
                    <a:pt x="649866" y="661052"/>
                    <a:pt x="649058" y="660244"/>
                    <a:pt x="648114" y="660244"/>
                  </a:cubicBezTo>
                  <a:cubicBezTo>
                    <a:pt x="646767" y="660244"/>
                    <a:pt x="646632" y="661726"/>
                    <a:pt x="646362" y="663209"/>
                  </a:cubicBezTo>
                  <a:cubicBezTo>
                    <a:pt x="646227" y="664287"/>
                    <a:pt x="645958" y="665635"/>
                    <a:pt x="645419" y="665635"/>
                  </a:cubicBezTo>
                  <a:cubicBezTo>
                    <a:pt x="644745" y="665635"/>
                    <a:pt x="643936" y="664826"/>
                    <a:pt x="643128" y="664152"/>
                  </a:cubicBezTo>
                  <a:cubicBezTo>
                    <a:pt x="642184" y="663343"/>
                    <a:pt x="641376" y="662535"/>
                    <a:pt x="640297" y="662535"/>
                  </a:cubicBezTo>
                  <a:cubicBezTo>
                    <a:pt x="639758" y="662535"/>
                    <a:pt x="639354" y="662670"/>
                    <a:pt x="638950" y="663074"/>
                  </a:cubicBezTo>
                  <a:cubicBezTo>
                    <a:pt x="637602" y="664422"/>
                    <a:pt x="638276" y="667791"/>
                    <a:pt x="639219" y="672508"/>
                  </a:cubicBezTo>
                  <a:cubicBezTo>
                    <a:pt x="639624" y="674125"/>
                    <a:pt x="639893" y="675742"/>
                    <a:pt x="639893" y="676416"/>
                  </a:cubicBezTo>
                  <a:cubicBezTo>
                    <a:pt x="639893" y="678573"/>
                    <a:pt x="633424" y="687872"/>
                    <a:pt x="631672" y="689624"/>
                  </a:cubicBezTo>
                  <a:cubicBezTo>
                    <a:pt x="631268" y="689624"/>
                    <a:pt x="629920" y="687872"/>
                    <a:pt x="629246" y="686928"/>
                  </a:cubicBezTo>
                  <a:cubicBezTo>
                    <a:pt x="628033" y="685176"/>
                    <a:pt x="626820" y="683694"/>
                    <a:pt x="625742" y="683694"/>
                  </a:cubicBezTo>
                  <a:cubicBezTo>
                    <a:pt x="623451" y="683694"/>
                    <a:pt x="617252" y="691511"/>
                    <a:pt x="617252" y="694341"/>
                  </a:cubicBezTo>
                  <a:cubicBezTo>
                    <a:pt x="617252" y="695149"/>
                    <a:pt x="616982" y="696362"/>
                    <a:pt x="616578" y="697710"/>
                  </a:cubicBezTo>
                  <a:cubicBezTo>
                    <a:pt x="615904" y="700675"/>
                    <a:pt x="614961" y="703910"/>
                    <a:pt x="616578" y="705527"/>
                  </a:cubicBezTo>
                  <a:cubicBezTo>
                    <a:pt x="617386" y="706335"/>
                    <a:pt x="618465" y="706470"/>
                    <a:pt x="619273" y="706470"/>
                  </a:cubicBezTo>
                  <a:cubicBezTo>
                    <a:pt x="619543" y="706470"/>
                    <a:pt x="619812" y="706470"/>
                    <a:pt x="620082" y="706470"/>
                  </a:cubicBezTo>
                  <a:cubicBezTo>
                    <a:pt x="620351" y="706470"/>
                    <a:pt x="620486" y="706470"/>
                    <a:pt x="620756" y="706470"/>
                  </a:cubicBezTo>
                  <a:cubicBezTo>
                    <a:pt x="621430" y="706470"/>
                    <a:pt x="621699" y="706470"/>
                    <a:pt x="621699" y="707548"/>
                  </a:cubicBezTo>
                  <a:cubicBezTo>
                    <a:pt x="621699" y="709300"/>
                    <a:pt x="620351" y="713883"/>
                    <a:pt x="619273" y="717521"/>
                  </a:cubicBezTo>
                  <a:cubicBezTo>
                    <a:pt x="618195" y="721025"/>
                    <a:pt x="617656" y="723182"/>
                    <a:pt x="617656" y="724125"/>
                  </a:cubicBezTo>
                  <a:cubicBezTo>
                    <a:pt x="617656" y="724934"/>
                    <a:pt x="613209" y="726686"/>
                    <a:pt x="611861" y="727360"/>
                  </a:cubicBezTo>
                  <a:cubicBezTo>
                    <a:pt x="610244" y="728034"/>
                    <a:pt x="609435" y="728303"/>
                    <a:pt x="609031" y="728707"/>
                  </a:cubicBezTo>
                  <a:cubicBezTo>
                    <a:pt x="607952" y="729786"/>
                    <a:pt x="607548" y="733829"/>
                    <a:pt x="607548" y="736120"/>
                  </a:cubicBezTo>
                  <a:cubicBezTo>
                    <a:pt x="607548" y="737872"/>
                    <a:pt x="609435" y="740028"/>
                    <a:pt x="611187" y="741915"/>
                  </a:cubicBezTo>
                  <a:cubicBezTo>
                    <a:pt x="612265" y="743128"/>
                    <a:pt x="613748" y="744745"/>
                    <a:pt x="613748" y="745419"/>
                  </a:cubicBezTo>
                  <a:cubicBezTo>
                    <a:pt x="613748" y="746228"/>
                    <a:pt x="611591" y="750271"/>
                    <a:pt x="609839" y="753775"/>
                  </a:cubicBezTo>
                  <a:cubicBezTo>
                    <a:pt x="607413" y="758357"/>
                    <a:pt x="604718" y="763478"/>
                    <a:pt x="604044" y="766309"/>
                  </a:cubicBezTo>
                  <a:cubicBezTo>
                    <a:pt x="603235" y="769678"/>
                    <a:pt x="605392" y="773451"/>
                    <a:pt x="607683" y="777090"/>
                  </a:cubicBezTo>
                  <a:cubicBezTo>
                    <a:pt x="609031" y="779381"/>
                    <a:pt x="610513" y="781807"/>
                    <a:pt x="611052" y="783964"/>
                  </a:cubicBezTo>
                  <a:cubicBezTo>
                    <a:pt x="611322" y="785177"/>
                    <a:pt x="611861" y="787737"/>
                    <a:pt x="612669" y="791106"/>
                  </a:cubicBezTo>
                  <a:cubicBezTo>
                    <a:pt x="616173" y="807279"/>
                    <a:pt x="619678" y="823182"/>
                    <a:pt x="621430" y="825069"/>
                  </a:cubicBezTo>
                  <a:cubicBezTo>
                    <a:pt x="623721" y="827360"/>
                    <a:pt x="624529" y="830055"/>
                    <a:pt x="624529" y="831268"/>
                  </a:cubicBezTo>
                  <a:cubicBezTo>
                    <a:pt x="624529" y="832616"/>
                    <a:pt x="626551" y="833829"/>
                    <a:pt x="629381" y="835446"/>
                  </a:cubicBezTo>
                  <a:cubicBezTo>
                    <a:pt x="630055" y="835850"/>
                    <a:pt x="630864" y="836255"/>
                    <a:pt x="631133" y="836524"/>
                  </a:cubicBezTo>
                  <a:cubicBezTo>
                    <a:pt x="631807" y="837198"/>
                    <a:pt x="633424" y="840028"/>
                    <a:pt x="633289" y="840702"/>
                  </a:cubicBezTo>
                  <a:cubicBezTo>
                    <a:pt x="632750" y="840567"/>
                    <a:pt x="631133" y="839894"/>
                    <a:pt x="629785" y="839220"/>
                  </a:cubicBezTo>
                  <a:cubicBezTo>
                    <a:pt x="627764" y="838411"/>
                    <a:pt x="625742" y="837468"/>
                    <a:pt x="624395" y="837468"/>
                  </a:cubicBezTo>
                  <a:cubicBezTo>
                    <a:pt x="622777" y="837468"/>
                    <a:pt x="621430" y="839894"/>
                    <a:pt x="619408" y="844071"/>
                  </a:cubicBezTo>
                  <a:cubicBezTo>
                    <a:pt x="617386" y="845824"/>
                    <a:pt x="616308" y="847980"/>
                    <a:pt x="615769" y="848384"/>
                  </a:cubicBezTo>
                  <a:close/>
                </a:path>
              </a:pathLst>
            </a:custGeom>
            <a:grpFill/>
            <a:ln w="12700" cap="flat">
              <a:solidFill>
                <a:schemeClr val="bg1"/>
              </a:solidFill>
              <a:prstDash val="solid"/>
              <a:miter/>
            </a:ln>
          </p:spPr>
          <p:txBody>
            <a:bodyPr rtlCol="0" anchor="ctr"/>
            <a:lstStyle/>
            <a:p>
              <a:endParaRPr lang="en-US"/>
            </a:p>
          </p:txBody>
        </p:sp>
        <p:sp>
          <p:nvSpPr>
            <p:cNvPr id="85" name="Freeform 72">
              <a:extLst>
                <a:ext uri="{FF2B5EF4-FFF2-40B4-BE49-F238E27FC236}">
                  <a16:creationId xmlns:a16="http://schemas.microsoft.com/office/drawing/2014/main" id="{E0E83AB7-0F34-3679-C6D5-DDDDF7B9D0C7}"/>
                </a:ext>
              </a:extLst>
            </p:cNvPr>
            <p:cNvSpPr/>
            <p:nvPr/>
          </p:nvSpPr>
          <p:spPr>
            <a:xfrm>
              <a:off x="7109062" y="2942709"/>
              <a:ext cx="445553" cy="445957"/>
            </a:xfrm>
            <a:custGeom>
              <a:avLst/>
              <a:gdLst>
                <a:gd name="connsiteX0" fmla="*/ 59704 w 445553"/>
                <a:gd name="connsiteY0" fmla="*/ 445958 h 445957"/>
                <a:gd name="connsiteX1" fmla="*/ 6334 w 445553"/>
                <a:gd name="connsiteY1" fmla="*/ 440971 h 445957"/>
                <a:gd name="connsiteX2" fmla="*/ 0 w 445553"/>
                <a:gd name="connsiteY2" fmla="*/ 439758 h 445957"/>
                <a:gd name="connsiteX3" fmla="*/ 64016 w 445553"/>
                <a:gd name="connsiteY3" fmla="*/ 0 h 445957"/>
                <a:gd name="connsiteX4" fmla="*/ 69811 w 445553"/>
                <a:gd name="connsiteY4" fmla="*/ 943 h 445957"/>
                <a:gd name="connsiteX5" fmla="*/ 445553 w 445553"/>
                <a:gd name="connsiteY5" fmla="*/ 43666 h 445957"/>
                <a:gd name="connsiteX6" fmla="*/ 411187 w 445553"/>
                <a:gd name="connsiteY6" fmla="*/ 433963 h 445957"/>
                <a:gd name="connsiteX7" fmla="*/ 408626 w 445553"/>
                <a:gd name="connsiteY7" fmla="*/ 434098 h 445957"/>
                <a:gd name="connsiteX8" fmla="*/ 292858 w 445553"/>
                <a:gd name="connsiteY8" fmla="*/ 421834 h 445957"/>
                <a:gd name="connsiteX9" fmla="*/ 174933 w 445553"/>
                <a:gd name="connsiteY9" fmla="*/ 409435 h 445957"/>
                <a:gd name="connsiteX10" fmla="*/ 168464 w 445553"/>
                <a:gd name="connsiteY10" fmla="*/ 410378 h 445957"/>
                <a:gd name="connsiteX11" fmla="*/ 167790 w 445553"/>
                <a:gd name="connsiteY11" fmla="*/ 411052 h 445957"/>
                <a:gd name="connsiteX12" fmla="*/ 167655 w 445553"/>
                <a:gd name="connsiteY12" fmla="*/ 411456 h 445957"/>
                <a:gd name="connsiteX13" fmla="*/ 167655 w 445553"/>
                <a:gd name="connsiteY13" fmla="*/ 412130 h 445957"/>
                <a:gd name="connsiteX14" fmla="*/ 165903 w 445553"/>
                <a:gd name="connsiteY14" fmla="*/ 424529 h 445957"/>
                <a:gd name="connsiteX15" fmla="*/ 72642 w 445553"/>
                <a:gd name="connsiteY15" fmla="*/ 415904 h 445957"/>
                <a:gd name="connsiteX16" fmla="*/ 69542 w 445553"/>
                <a:gd name="connsiteY16" fmla="*/ 425742 h 445957"/>
                <a:gd name="connsiteX17" fmla="*/ 63208 w 445553"/>
                <a:gd name="connsiteY17" fmla="*/ 445688 h 445957"/>
                <a:gd name="connsiteX18" fmla="*/ 59704 w 445553"/>
                <a:gd name="connsiteY18" fmla="*/ 445958 h 44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5553" h="445957">
                  <a:moveTo>
                    <a:pt x="59704" y="445958"/>
                  </a:moveTo>
                  <a:cubicBezTo>
                    <a:pt x="47305" y="445958"/>
                    <a:pt x="11051" y="442049"/>
                    <a:pt x="6334" y="440971"/>
                  </a:cubicBezTo>
                  <a:cubicBezTo>
                    <a:pt x="5660" y="440836"/>
                    <a:pt x="3504" y="440432"/>
                    <a:pt x="0" y="439758"/>
                  </a:cubicBezTo>
                  <a:lnTo>
                    <a:pt x="64016" y="0"/>
                  </a:lnTo>
                  <a:lnTo>
                    <a:pt x="69811" y="943"/>
                  </a:lnTo>
                  <a:lnTo>
                    <a:pt x="445553" y="43666"/>
                  </a:lnTo>
                  <a:cubicBezTo>
                    <a:pt x="437467" y="147709"/>
                    <a:pt x="416038" y="416712"/>
                    <a:pt x="411187" y="433963"/>
                  </a:cubicBezTo>
                  <a:cubicBezTo>
                    <a:pt x="410782" y="433963"/>
                    <a:pt x="409974" y="434098"/>
                    <a:pt x="408626" y="434098"/>
                  </a:cubicBezTo>
                  <a:cubicBezTo>
                    <a:pt x="394340" y="434098"/>
                    <a:pt x="340432" y="427494"/>
                    <a:pt x="292858" y="421834"/>
                  </a:cubicBezTo>
                  <a:cubicBezTo>
                    <a:pt x="223181" y="413343"/>
                    <a:pt x="187871" y="409435"/>
                    <a:pt x="174933" y="409435"/>
                  </a:cubicBezTo>
                  <a:cubicBezTo>
                    <a:pt x="170216" y="409435"/>
                    <a:pt x="169003" y="409974"/>
                    <a:pt x="168464" y="410378"/>
                  </a:cubicBezTo>
                  <a:lnTo>
                    <a:pt x="167790" y="411052"/>
                  </a:lnTo>
                  <a:cubicBezTo>
                    <a:pt x="167655" y="411187"/>
                    <a:pt x="167655" y="411322"/>
                    <a:pt x="167655" y="411456"/>
                  </a:cubicBezTo>
                  <a:lnTo>
                    <a:pt x="167655" y="412130"/>
                  </a:lnTo>
                  <a:cubicBezTo>
                    <a:pt x="167655" y="413208"/>
                    <a:pt x="167386" y="416173"/>
                    <a:pt x="165903" y="424529"/>
                  </a:cubicBezTo>
                  <a:cubicBezTo>
                    <a:pt x="139623" y="421699"/>
                    <a:pt x="74394" y="415904"/>
                    <a:pt x="72642" y="415904"/>
                  </a:cubicBezTo>
                  <a:cubicBezTo>
                    <a:pt x="71429" y="415904"/>
                    <a:pt x="70890" y="417790"/>
                    <a:pt x="69542" y="425742"/>
                  </a:cubicBezTo>
                  <a:cubicBezTo>
                    <a:pt x="68329" y="433424"/>
                    <a:pt x="66307" y="444879"/>
                    <a:pt x="63208" y="445688"/>
                  </a:cubicBezTo>
                  <a:cubicBezTo>
                    <a:pt x="62803" y="445823"/>
                    <a:pt x="61860" y="445958"/>
                    <a:pt x="59704" y="445958"/>
                  </a:cubicBezTo>
                  <a:close/>
                </a:path>
              </a:pathLst>
            </a:custGeom>
            <a:grpFill/>
            <a:ln w="12700" cap="flat">
              <a:solidFill>
                <a:schemeClr val="bg1"/>
              </a:solidFill>
              <a:prstDash val="solid"/>
              <a:miter/>
            </a:ln>
          </p:spPr>
          <p:txBody>
            <a:bodyPr rtlCol="0" anchor="ctr"/>
            <a:lstStyle/>
            <a:p>
              <a:endParaRPr lang="en-US"/>
            </a:p>
          </p:txBody>
        </p:sp>
        <p:sp>
          <p:nvSpPr>
            <p:cNvPr id="86" name="Freeform 73">
              <a:extLst>
                <a:ext uri="{FF2B5EF4-FFF2-40B4-BE49-F238E27FC236}">
                  <a16:creationId xmlns:a16="http://schemas.microsoft.com/office/drawing/2014/main" id="{C79ED0A1-74A3-95C6-26F8-790FC5EFA62F}"/>
                </a:ext>
              </a:extLst>
            </p:cNvPr>
            <p:cNvSpPr/>
            <p:nvPr/>
          </p:nvSpPr>
          <p:spPr>
            <a:xfrm>
              <a:off x="8128201" y="3308882"/>
              <a:ext cx="349707" cy="301078"/>
            </a:xfrm>
            <a:custGeom>
              <a:avLst/>
              <a:gdLst>
                <a:gd name="connsiteX0" fmla="*/ 332346 w 349707"/>
                <a:gd name="connsiteY0" fmla="*/ 301079 h 301078"/>
                <a:gd name="connsiteX1" fmla="*/ 331267 w 349707"/>
                <a:gd name="connsiteY1" fmla="*/ 300405 h 301078"/>
                <a:gd name="connsiteX2" fmla="*/ 323181 w 349707"/>
                <a:gd name="connsiteY2" fmla="*/ 288275 h 301078"/>
                <a:gd name="connsiteX3" fmla="*/ 310513 w 349707"/>
                <a:gd name="connsiteY3" fmla="*/ 283019 h 301078"/>
                <a:gd name="connsiteX4" fmla="*/ 296766 w 349707"/>
                <a:gd name="connsiteY4" fmla="*/ 277359 h 301078"/>
                <a:gd name="connsiteX5" fmla="*/ 293532 w 349707"/>
                <a:gd name="connsiteY5" fmla="*/ 271699 h 301078"/>
                <a:gd name="connsiteX6" fmla="*/ 291375 w 349707"/>
                <a:gd name="connsiteY6" fmla="*/ 267925 h 301078"/>
                <a:gd name="connsiteX7" fmla="*/ 290028 w 349707"/>
                <a:gd name="connsiteY7" fmla="*/ 267521 h 301078"/>
                <a:gd name="connsiteX8" fmla="*/ 277763 w 349707"/>
                <a:gd name="connsiteY8" fmla="*/ 270216 h 301078"/>
                <a:gd name="connsiteX9" fmla="*/ 276550 w 349707"/>
                <a:gd name="connsiteY9" fmla="*/ 280728 h 301078"/>
                <a:gd name="connsiteX10" fmla="*/ 276146 w 349707"/>
                <a:gd name="connsiteY10" fmla="*/ 286928 h 301078"/>
                <a:gd name="connsiteX11" fmla="*/ 276146 w 349707"/>
                <a:gd name="connsiteY11" fmla="*/ 286928 h 301078"/>
                <a:gd name="connsiteX12" fmla="*/ 274933 w 349707"/>
                <a:gd name="connsiteY12" fmla="*/ 288545 h 301078"/>
                <a:gd name="connsiteX13" fmla="*/ 269542 w 349707"/>
                <a:gd name="connsiteY13" fmla="*/ 295149 h 301078"/>
                <a:gd name="connsiteX14" fmla="*/ 263208 w 349707"/>
                <a:gd name="connsiteY14" fmla="*/ 287601 h 301078"/>
                <a:gd name="connsiteX15" fmla="*/ 261456 w 349707"/>
                <a:gd name="connsiteY15" fmla="*/ 285445 h 301078"/>
                <a:gd name="connsiteX16" fmla="*/ 252965 w 349707"/>
                <a:gd name="connsiteY16" fmla="*/ 284502 h 301078"/>
                <a:gd name="connsiteX17" fmla="*/ 244475 w 349707"/>
                <a:gd name="connsiteY17" fmla="*/ 285715 h 301078"/>
                <a:gd name="connsiteX18" fmla="*/ 241645 w 349707"/>
                <a:gd name="connsiteY18" fmla="*/ 290297 h 301078"/>
                <a:gd name="connsiteX19" fmla="*/ 236523 w 349707"/>
                <a:gd name="connsiteY19" fmla="*/ 297979 h 301078"/>
                <a:gd name="connsiteX20" fmla="*/ 230593 w 349707"/>
                <a:gd name="connsiteY20" fmla="*/ 299461 h 301078"/>
                <a:gd name="connsiteX21" fmla="*/ 223046 w 349707"/>
                <a:gd name="connsiteY21" fmla="*/ 297844 h 301078"/>
                <a:gd name="connsiteX22" fmla="*/ 222911 w 349707"/>
                <a:gd name="connsiteY22" fmla="*/ 297575 h 301078"/>
                <a:gd name="connsiteX23" fmla="*/ 220081 w 349707"/>
                <a:gd name="connsiteY23" fmla="*/ 294879 h 301078"/>
                <a:gd name="connsiteX24" fmla="*/ 213477 w 349707"/>
                <a:gd name="connsiteY24" fmla="*/ 293397 h 301078"/>
                <a:gd name="connsiteX25" fmla="*/ 207817 w 349707"/>
                <a:gd name="connsiteY25" fmla="*/ 291914 h 301078"/>
                <a:gd name="connsiteX26" fmla="*/ 201887 w 349707"/>
                <a:gd name="connsiteY26" fmla="*/ 283154 h 301078"/>
                <a:gd name="connsiteX27" fmla="*/ 197305 w 349707"/>
                <a:gd name="connsiteY27" fmla="*/ 276416 h 301078"/>
                <a:gd name="connsiteX28" fmla="*/ 179246 w 349707"/>
                <a:gd name="connsiteY28" fmla="*/ 271429 h 301078"/>
                <a:gd name="connsiteX29" fmla="*/ 173720 w 349707"/>
                <a:gd name="connsiteY29" fmla="*/ 260647 h 301078"/>
                <a:gd name="connsiteX30" fmla="*/ 171294 w 349707"/>
                <a:gd name="connsiteY30" fmla="*/ 254987 h 301078"/>
                <a:gd name="connsiteX31" fmla="*/ 149326 w 349707"/>
                <a:gd name="connsiteY31" fmla="*/ 245014 h 301078"/>
                <a:gd name="connsiteX32" fmla="*/ 134771 w 349707"/>
                <a:gd name="connsiteY32" fmla="*/ 259704 h 301078"/>
                <a:gd name="connsiteX33" fmla="*/ 138814 w 349707"/>
                <a:gd name="connsiteY33" fmla="*/ 264151 h 301078"/>
                <a:gd name="connsiteX34" fmla="*/ 141779 w 349707"/>
                <a:gd name="connsiteY34" fmla="*/ 266847 h 301078"/>
                <a:gd name="connsiteX35" fmla="*/ 106739 w 349707"/>
                <a:gd name="connsiteY35" fmla="*/ 264690 h 301078"/>
                <a:gd name="connsiteX36" fmla="*/ 81806 w 349707"/>
                <a:gd name="connsiteY36" fmla="*/ 257548 h 301078"/>
                <a:gd name="connsiteX37" fmla="*/ 60512 w 349707"/>
                <a:gd name="connsiteY37" fmla="*/ 251618 h 301078"/>
                <a:gd name="connsiteX38" fmla="*/ 17251 w 349707"/>
                <a:gd name="connsiteY38" fmla="*/ 258491 h 301078"/>
                <a:gd name="connsiteX39" fmla="*/ 13612 w 349707"/>
                <a:gd name="connsiteY39" fmla="*/ 259165 h 301078"/>
                <a:gd name="connsiteX40" fmla="*/ 12399 w 349707"/>
                <a:gd name="connsiteY40" fmla="*/ 252965 h 301078"/>
                <a:gd name="connsiteX41" fmla="*/ 17116 w 349707"/>
                <a:gd name="connsiteY41" fmla="*/ 241914 h 301078"/>
                <a:gd name="connsiteX42" fmla="*/ 25607 w 349707"/>
                <a:gd name="connsiteY42" fmla="*/ 220081 h 301078"/>
                <a:gd name="connsiteX43" fmla="*/ 23585 w 349707"/>
                <a:gd name="connsiteY43" fmla="*/ 198652 h 301078"/>
                <a:gd name="connsiteX44" fmla="*/ 23450 w 349707"/>
                <a:gd name="connsiteY44" fmla="*/ 197844 h 301078"/>
                <a:gd name="connsiteX45" fmla="*/ 21968 w 349707"/>
                <a:gd name="connsiteY45" fmla="*/ 183693 h 301078"/>
                <a:gd name="connsiteX46" fmla="*/ 27493 w 349707"/>
                <a:gd name="connsiteY46" fmla="*/ 172776 h 301078"/>
                <a:gd name="connsiteX47" fmla="*/ 35310 w 349707"/>
                <a:gd name="connsiteY47" fmla="*/ 155930 h 301078"/>
                <a:gd name="connsiteX48" fmla="*/ 21429 w 349707"/>
                <a:gd name="connsiteY48" fmla="*/ 117116 h 301078"/>
                <a:gd name="connsiteX49" fmla="*/ 4987 w 349707"/>
                <a:gd name="connsiteY49" fmla="*/ 71429 h 301078"/>
                <a:gd name="connsiteX50" fmla="*/ 0 w 349707"/>
                <a:gd name="connsiteY50" fmla="*/ 2022 h 301078"/>
                <a:gd name="connsiteX51" fmla="*/ 185445 w 349707"/>
                <a:gd name="connsiteY51" fmla="*/ 0 h 301078"/>
                <a:gd name="connsiteX52" fmla="*/ 192453 w 349707"/>
                <a:gd name="connsiteY52" fmla="*/ 17520 h 301078"/>
                <a:gd name="connsiteX53" fmla="*/ 206604 w 349707"/>
                <a:gd name="connsiteY53" fmla="*/ 54582 h 301078"/>
                <a:gd name="connsiteX54" fmla="*/ 200944 w 349707"/>
                <a:gd name="connsiteY54" fmla="*/ 59030 h 301078"/>
                <a:gd name="connsiteX55" fmla="*/ 185445 w 349707"/>
                <a:gd name="connsiteY55" fmla="*/ 73585 h 301078"/>
                <a:gd name="connsiteX56" fmla="*/ 164556 w 349707"/>
                <a:gd name="connsiteY56" fmla="*/ 153504 h 301078"/>
                <a:gd name="connsiteX57" fmla="*/ 164017 w 349707"/>
                <a:gd name="connsiteY57" fmla="*/ 155526 h 301078"/>
                <a:gd name="connsiteX58" fmla="*/ 164151 w 349707"/>
                <a:gd name="connsiteY58" fmla="*/ 156065 h 301078"/>
                <a:gd name="connsiteX59" fmla="*/ 164690 w 349707"/>
                <a:gd name="connsiteY59" fmla="*/ 156334 h 301078"/>
                <a:gd name="connsiteX60" fmla="*/ 166847 w 349707"/>
                <a:gd name="connsiteY60" fmla="*/ 156200 h 301078"/>
                <a:gd name="connsiteX61" fmla="*/ 286658 w 349707"/>
                <a:gd name="connsiteY61" fmla="*/ 150809 h 301078"/>
                <a:gd name="connsiteX62" fmla="*/ 288680 w 349707"/>
                <a:gd name="connsiteY62" fmla="*/ 150809 h 301078"/>
                <a:gd name="connsiteX63" fmla="*/ 287332 w 349707"/>
                <a:gd name="connsiteY63" fmla="*/ 164960 h 301078"/>
                <a:gd name="connsiteX64" fmla="*/ 286928 w 349707"/>
                <a:gd name="connsiteY64" fmla="*/ 185175 h 301078"/>
                <a:gd name="connsiteX65" fmla="*/ 305796 w 349707"/>
                <a:gd name="connsiteY65" fmla="*/ 207548 h 301078"/>
                <a:gd name="connsiteX66" fmla="*/ 297575 w 349707"/>
                <a:gd name="connsiteY66" fmla="*/ 206739 h 301078"/>
                <a:gd name="connsiteX67" fmla="*/ 291779 w 349707"/>
                <a:gd name="connsiteY67" fmla="*/ 206335 h 301078"/>
                <a:gd name="connsiteX68" fmla="*/ 267656 w 349707"/>
                <a:gd name="connsiteY68" fmla="*/ 197979 h 301078"/>
                <a:gd name="connsiteX69" fmla="*/ 266443 w 349707"/>
                <a:gd name="connsiteY69" fmla="*/ 197709 h 301078"/>
                <a:gd name="connsiteX70" fmla="*/ 252696 w 349707"/>
                <a:gd name="connsiteY70" fmla="*/ 207548 h 301078"/>
                <a:gd name="connsiteX71" fmla="*/ 252157 w 349707"/>
                <a:gd name="connsiteY71" fmla="*/ 208086 h 301078"/>
                <a:gd name="connsiteX72" fmla="*/ 252831 w 349707"/>
                <a:gd name="connsiteY72" fmla="*/ 219946 h 301078"/>
                <a:gd name="connsiteX73" fmla="*/ 270081 w 349707"/>
                <a:gd name="connsiteY73" fmla="*/ 225472 h 301078"/>
                <a:gd name="connsiteX74" fmla="*/ 281402 w 349707"/>
                <a:gd name="connsiteY74" fmla="*/ 219946 h 301078"/>
                <a:gd name="connsiteX75" fmla="*/ 287602 w 349707"/>
                <a:gd name="connsiteY75" fmla="*/ 216442 h 301078"/>
                <a:gd name="connsiteX76" fmla="*/ 289758 w 349707"/>
                <a:gd name="connsiteY76" fmla="*/ 216308 h 301078"/>
                <a:gd name="connsiteX77" fmla="*/ 296092 w 349707"/>
                <a:gd name="connsiteY77" fmla="*/ 216981 h 301078"/>
                <a:gd name="connsiteX78" fmla="*/ 295418 w 349707"/>
                <a:gd name="connsiteY78" fmla="*/ 217251 h 301078"/>
                <a:gd name="connsiteX79" fmla="*/ 293127 w 349707"/>
                <a:gd name="connsiteY79" fmla="*/ 218464 h 301078"/>
                <a:gd name="connsiteX80" fmla="*/ 290836 w 349707"/>
                <a:gd name="connsiteY80" fmla="*/ 228302 h 301078"/>
                <a:gd name="connsiteX81" fmla="*/ 290701 w 349707"/>
                <a:gd name="connsiteY81" fmla="*/ 229650 h 301078"/>
                <a:gd name="connsiteX82" fmla="*/ 295957 w 349707"/>
                <a:gd name="connsiteY82" fmla="*/ 236388 h 301078"/>
                <a:gd name="connsiteX83" fmla="*/ 296631 w 349707"/>
                <a:gd name="connsiteY83" fmla="*/ 236523 h 301078"/>
                <a:gd name="connsiteX84" fmla="*/ 311052 w 349707"/>
                <a:gd name="connsiteY84" fmla="*/ 226146 h 301078"/>
                <a:gd name="connsiteX85" fmla="*/ 325742 w 349707"/>
                <a:gd name="connsiteY85" fmla="*/ 217116 h 301078"/>
                <a:gd name="connsiteX86" fmla="*/ 328976 w 349707"/>
                <a:gd name="connsiteY86" fmla="*/ 216442 h 301078"/>
                <a:gd name="connsiteX87" fmla="*/ 331133 w 349707"/>
                <a:gd name="connsiteY87" fmla="*/ 217386 h 301078"/>
                <a:gd name="connsiteX88" fmla="*/ 332480 w 349707"/>
                <a:gd name="connsiteY88" fmla="*/ 221294 h 301078"/>
                <a:gd name="connsiteX89" fmla="*/ 330998 w 349707"/>
                <a:gd name="connsiteY89" fmla="*/ 225876 h 301078"/>
                <a:gd name="connsiteX90" fmla="*/ 331402 w 349707"/>
                <a:gd name="connsiteY90" fmla="*/ 227359 h 301078"/>
                <a:gd name="connsiteX91" fmla="*/ 334098 w 349707"/>
                <a:gd name="connsiteY91" fmla="*/ 230998 h 301078"/>
                <a:gd name="connsiteX92" fmla="*/ 333963 w 349707"/>
                <a:gd name="connsiteY92" fmla="*/ 230998 h 301078"/>
                <a:gd name="connsiteX93" fmla="*/ 322103 w 349707"/>
                <a:gd name="connsiteY93" fmla="*/ 238680 h 301078"/>
                <a:gd name="connsiteX94" fmla="*/ 307817 w 349707"/>
                <a:gd name="connsiteY94" fmla="*/ 252426 h 301078"/>
                <a:gd name="connsiteX95" fmla="*/ 306065 w 349707"/>
                <a:gd name="connsiteY95" fmla="*/ 253909 h 301078"/>
                <a:gd name="connsiteX96" fmla="*/ 306200 w 349707"/>
                <a:gd name="connsiteY96" fmla="*/ 265095 h 301078"/>
                <a:gd name="connsiteX97" fmla="*/ 325068 w 349707"/>
                <a:gd name="connsiteY97" fmla="*/ 280593 h 301078"/>
                <a:gd name="connsiteX98" fmla="*/ 338410 w 349707"/>
                <a:gd name="connsiteY98" fmla="*/ 285041 h 301078"/>
                <a:gd name="connsiteX99" fmla="*/ 349327 w 349707"/>
                <a:gd name="connsiteY99" fmla="*/ 288680 h 301078"/>
                <a:gd name="connsiteX100" fmla="*/ 349596 w 349707"/>
                <a:gd name="connsiteY100" fmla="*/ 291240 h 301078"/>
                <a:gd name="connsiteX101" fmla="*/ 348518 w 349707"/>
                <a:gd name="connsiteY101" fmla="*/ 292588 h 301078"/>
                <a:gd name="connsiteX102" fmla="*/ 346901 w 349707"/>
                <a:gd name="connsiteY102" fmla="*/ 292723 h 301078"/>
                <a:gd name="connsiteX103" fmla="*/ 342049 w 349707"/>
                <a:gd name="connsiteY103" fmla="*/ 292453 h 301078"/>
                <a:gd name="connsiteX104" fmla="*/ 337063 w 349707"/>
                <a:gd name="connsiteY104" fmla="*/ 292184 h 301078"/>
                <a:gd name="connsiteX105" fmla="*/ 334367 w 349707"/>
                <a:gd name="connsiteY105" fmla="*/ 292723 h 301078"/>
                <a:gd name="connsiteX106" fmla="*/ 332615 w 349707"/>
                <a:gd name="connsiteY106" fmla="*/ 298518 h 301078"/>
                <a:gd name="connsiteX107" fmla="*/ 332211 w 349707"/>
                <a:gd name="connsiteY107" fmla="*/ 300405 h 301078"/>
                <a:gd name="connsiteX108" fmla="*/ 332346 w 349707"/>
                <a:gd name="connsiteY108" fmla="*/ 301079 h 30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49707" h="301078">
                  <a:moveTo>
                    <a:pt x="332346" y="301079"/>
                  </a:moveTo>
                  <a:cubicBezTo>
                    <a:pt x="331807" y="301079"/>
                    <a:pt x="331267" y="300674"/>
                    <a:pt x="331267" y="300405"/>
                  </a:cubicBezTo>
                  <a:cubicBezTo>
                    <a:pt x="331267" y="298653"/>
                    <a:pt x="324125" y="289219"/>
                    <a:pt x="323181" y="288275"/>
                  </a:cubicBezTo>
                  <a:cubicBezTo>
                    <a:pt x="322642" y="287736"/>
                    <a:pt x="318869" y="286254"/>
                    <a:pt x="310513" y="283019"/>
                  </a:cubicBezTo>
                  <a:cubicBezTo>
                    <a:pt x="304987" y="280863"/>
                    <a:pt x="297440" y="277898"/>
                    <a:pt x="296766" y="277359"/>
                  </a:cubicBezTo>
                  <a:cubicBezTo>
                    <a:pt x="296092" y="276685"/>
                    <a:pt x="294610" y="273855"/>
                    <a:pt x="293532" y="271699"/>
                  </a:cubicBezTo>
                  <a:cubicBezTo>
                    <a:pt x="292453" y="269407"/>
                    <a:pt x="291779" y="268329"/>
                    <a:pt x="291375" y="267925"/>
                  </a:cubicBezTo>
                  <a:cubicBezTo>
                    <a:pt x="291106" y="267655"/>
                    <a:pt x="290701" y="267521"/>
                    <a:pt x="290028" y="267521"/>
                  </a:cubicBezTo>
                  <a:cubicBezTo>
                    <a:pt x="287332" y="267521"/>
                    <a:pt x="278841" y="269138"/>
                    <a:pt x="277763" y="270216"/>
                  </a:cubicBezTo>
                  <a:cubicBezTo>
                    <a:pt x="277224" y="270755"/>
                    <a:pt x="276955" y="273181"/>
                    <a:pt x="276550" y="280728"/>
                  </a:cubicBezTo>
                  <a:cubicBezTo>
                    <a:pt x="276416" y="283289"/>
                    <a:pt x="276281" y="286523"/>
                    <a:pt x="276146" y="286928"/>
                  </a:cubicBezTo>
                  <a:lnTo>
                    <a:pt x="276146" y="286928"/>
                  </a:lnTo>
                  <a:cubicBezTo>
                    <a:pt x="276146" y="286928"/>
                    <a:pt x="275607" y="287601"/>
                    <a:pt x="274933" y="288545"/>
                  </a:cubicBezTo>
                  <a:cubicBezTo>
                    <a:pt x="273720" y="290297"/>
                    <a:pt x="270351" y="294879"/>
                    <a:pt x="269542" y="295149"/>
                  </a:cubicBezTo>
                  <a:cubicBezTo>
                    <a:pt x="268868" y="294744"/>
                    <a:pt x="264825" y="289758"/>
                    <a:pt x="263208" y="287601"/>
                  </a:cubicBezTo>
                  <a:cubicBezTo>
                    <a:pt x="262265" y="286523"/>
                    <a:pt x="261591" y="285715"/>
                    <a:pt x="261456" y="285445"/>
                  </a:cubicBezTo>
                  <a:cubicBezTo>
                    <a:pt x="260513" y="284502"/>
                    <a:pt x="253639" y="284502"/>
                    <a:pt x="252965" y="284502"/>
                  </a:cubicBezTo>
                  <a:cubicBezTo>
                    <a:pt x="248114" y="284502"/>
                    <a:pt x="245283" y="284906"/>
                    <a:pt x="244475" y="285715"/>
                  </a:cubicBezTo>
                  <a:cubicBezTo>
                    <a:pt x="243801" y="286389"/>
                    <a:pt x="242858" y="288141"/>
                    <a:pt x="241645" y="290297"/>
                  </a:cubicBezTo>
                  <a:cubicBezTo>
                    <a:pt x="240027" y="293262"/>
                    <a:pt x="238006" y="297170"/>
                    <a:pt x="236523" y="297979"/>
                  </a:cubicBezTo>
                  <a:cubicBezTo>
                    <a:pt x="235041" y="298922"/>
                    <a:pt x="233019" y="299461"/>
                    <a:pt x="230593" y="299461"/>
                  </a:cubicBezTo>
                  <a:cubicBezTo>
                    <a:pt x="226820" y="299461"/>
                    <a:pt x="223451" y="298248"/>
                    <a:pt x="223046" y="297844"/>
                  </a:cubicBezTo>
                  <a:cubicBezTo>
                    <a:pt x="223046" y="297844"/>
                    <a:pt x="222911" y="297709"/>
                    <a:pt x="222911" y="297575"/>
                  </a:cubicBezTo>
                  <a:cubicBezTo>
                    <a:pt x="222507" y="296901"/>
                    <a:pt x="221429" y="295418"/>
                    <a:pt x="220081" y="294879"/>
                  </a:cubicBezTo>
                  <a:cubicBezTo>
                    <a:pt x="218194" y="294205"/>
                    <a:pt x="215769" y="293801"/>
                    <a:pt x="213477" y="293397"/>
                  </a:cubicBezTo>
                  <a:cubicBezTo>
                    <a:pt x="211186" y="292992"/>
                    <a:pt x="208356" y="292453"/>
                    <a:pt x="207817" y="291914"/>
                  </a:cubicBezTo>
                  <a:cubicBezTo>
                    <a:pt x="207009" y="291106"/>
                    <a:pt x="204178" y="286658"/>
                    <a:pt x="201887" y="283154"/>
                  </a:cubicBezTo>
                  <a:cubicBezTo>
                    <a:pt x="199461" y="279380"/>
                    <a:pt x="197844" y="276955"/>
                    <a:pt x="197305" y="276416"/>
                  </a:cubicBezTo>
                  <a:cubicBezTo>
                    <a:pt x="195957" y="275068"/>
                    <a:pt x="182480" y="271564"/>
                    <a:pt x="179246" y="271429"/>
                  </a:cubicBezTo>
                  <a:cubicBezTo>
                    <a:pt x="177494" y="271429"/>
                    <a:pt x="175068" y="264421"/>
                    <a:pt x="173720" y="260647"/>
                  </a:cubicBezTo>
                  <a:cubicBezTo>
                    <a:pt x="172642" y="257413"/>
                    <a:pt x="171833" y="255526"/>
                    <a:pt x="171294" y="254987"/>
                  </a:cubicBezTo>
                  <a:cubicBezTo>
                    <a:pt x="169677" y="253370"/>
                    <a:pt x="151348" y="245014"/>
                    <a:pt x="149326" y="245014"/>
                  </a:cubicBezTo>
                  <a:cubicBezTo>
                    <a:pt x="147035" y="245014"/>
                    <a:pt x="134771" y="258221"/>
                    <a:pt x="134771" y="259704"/>
                  </a:cubicBezTo>
                  <a:cubicBezTo>
                    <a:pt x="134771" y="260378"/>
                    <a:pt x="135580" y="261321"/>
                    <a:pt x="138814" y="264151"/>
                  </a:cubicBezTo>
                  <a:cubicBezTo>
                    <a:pt x="139758" y="264960"/>
                    <a:pt x="140971" y="266173"/>
                    <a:pt x="141779" y="266847"/>
                  </a:cubicBezTo>
                  <a:cubicBezTo>
                    <a:pt x="136388" y="266847"/>
                    <a:pt x="114825" y="266308"/>
                    <a:pt x="106739" y="264690"/>
                  </a:cubicBezTo>
                  <a:cubicBezTo>
                    <a:pt x="102291" y="263882"/>
                    <a:pt x="91914" y="260647"/>
                    <a:pt x="81806" y="257548"/>
                  </a:cubicBezTo>
                  <a:cubicBezTo>
                    <a:pt x="69677" y="253774"/>
                    <a:pt x="62264" y="251618"/>
                    <a:pt x="60512" y="251618"/>
                  </a:cubicBezTo>
                  <a:cubicBezTo>
                    <a:pt x="58086" y="251618"/>
                    <a:pt x="34502" y="255661"/>
                    <a:pt x="17251" y="258491"/>
                  </a:cubicBezTo>
                  <a:lnTo>
                    <a:pt x="13612" y="259165"/>
                  </a:lnTo>
                  <a:cubicBezTo>
                    <a:pt x="12534" y="254044"/>
                    <a:pt x="12399" y="253100"/>
                    <a:pt x="12399" y="252965"/>
                  </a:cubicBezTo>
                  <a:cubicBezTo>
                    <a:pt x="12534" y="252157"/>
                    <a:pt x="15229" y="246227"/>
                    <a:pt x="17116" y="241914"/>
                  </a:cubicBezTo>
                  <a:cubicBezTo>
                    <a:pt x="22237" y="230459"/>
                    <a:pt x="25607" y="222777"/>
                    <a:pt x="25607" y="220081"/>
                  </a:cubicBezTo>
                  <a:cubicBezTo>
                    <a:pt x="25607" y="217655"/>
                    <a:pt x="24528" y="208086"/>
                    <a:pt x="23585" y="198652"/>
                  </a:cubicBezTo>
                  <a:lnTo>
                    <a:pt x="23450" y="197844"/>
                  </a:lnTo>
                  <a:cubicBezTo>
                    <a:pt x="22776" y="191644"/>
                    <a:pt x="21968" y="184636"/>
                    <a:pt x="21968" y="183693"/>
                  </a:cubicBezTo>
                  <a:cubicBezTo>
                    <a:pt x="22102" y="182750"/>
                    <a:pt x="25472" y="176550"/>
                    <a:pt x="27493" y="172776"/>
                  </a:cubicBezTo>
                  <a:cubicBezTo>
                    <a:pt x="32749" y="163073"/>
                    <a:pt x="35310" y="158221"/>
                    <a:pt x="35310" y="155930"/>
                  </a:cubicBezTo>
                  <a:cubicBezTo>
                    <a:pt x="35310" y="154178"/>
                    <a:pt x="32076" y="145148"/>
                    <a:pt x="21429" y="117116"/>
                  </a:cubicBezTo>
                  <a:cubicBezTo>
                    <a:pt x="14555" y="98787"/>
                    <a:pt x="5121" y="73854"/>
                    <a:pt x="4987" y="71429"/>
                  </a:cubicBezTo>
                  <a:cubicBezTo>
                    <a:pt x="4987" y="67386"/>
                    <a:pt x="1213" y="18194"/>
                    <a:pt x="0" y="2022"/>
                  </a:cubicBezTo>
                  <a:lnTo>
                    <a:pt x="185445" y="0"/>
                  </a:lnTo>
                  <a:cubicBezTo>
                    <a:pt x="186389" y="2695"/>
                    <a:pt x="188410" y="7817"/>
                    <a:pt x="192453" y="17520"/>
                  </a:cubicBezTo>
                  <a:cubicBezTo>
                    <a:pt x="197305" y="29111"/>
                    <a:pt x="206200" y="50270"/>
                    <a:pt x="206604" y="54582"/>
                  </a:cubicBezTo>
                  <a:cubicBezTo>
                    <a:pt x="205526" y="55526"/>
                    <a:pt x="203235" y="57143"/>
                    <a:pt x="200944" y="59030"/>
                  </a:cubicBezTo>
                  <a:cubicBezTo>
                    <a:pt x="188141" y="68733"/>
                    <a:pt x="185445" y="71429"/>
                    <a:pt x="185445" y="73585"/>
                  </a:cubicBezTo>
                  <a:cubicBezTo>
                    <a:pt x="185176" y="75876"/>
                    <a:pt x="174529" y="116442"/>
                    <a:pt x="164556" y="153504"/>
                  </a:cubicBezTo>
                  <a:lnTo>
                    <a:pt x="164017" y="155526"/>
                  </a:lnTo>
                  <a:cubicBezTo>
                    <a:pt x="164017" y="155795"/>
                    <a:pt x="164017" y="155930"/>
                    <a:pt x="164151" y="156065"/>
                  </a:cubicBezTo>
                  <a:cubicBezTo>
                    <a:pt x="164286" y="156200"/>
                    <a:pt x="164421" y="156334"/>
                    <a:pt x="164690" y="156334"/>
                  </a:cubicBezTo>
                  <a:cubicBezTo>
                    <a:pt x="164690" y="156334"/>
                    <a:pt x="166847" y="156200"/>
                    <a:pt x="166847" y="156200"/>
                  </a:cubicBezTo>
                  <a:cubicBezTo>
                    <a:pt x="214286" y="153639"/>
                    <a:pt x="272103" y="150809"/>
                    <a:pt x="286658" y="150809"/>
                  </a:cubicBezTo>
                  <a:cubicBezTo>
                    <a:pt x="287467" y="150809"/>
                    <a:pt x="288141" y="150809"/>
                    <a:pt x="288680" y="150809"/>
                  </a:cubicBezTo>
                  <a:cubicBezTo>
                    <a:pt x="288680" y="153639"/>
                    <a:pt x="287871" y="160378"/>
                    <a:pt x="287332" y="164960"/>
                  </a:cubicBezTo>
                  <a:cubicBezTo>
                    <a:pt x="285580" y="180997"/>
                    <a:pt x="285445" y="183828"/>
                    <a:pt x="286928" y="185175"/>
                  </a:cubicBezTo>
                  <a:cubicBezTo>
                    <a:pt x="288006" y="186254"/>
                    <a:pt x="297036" y="197035"/>
                    <a:pt x="305796" y="207548"/>
                  </a:cubicBezTo>
                  <a:cubicBezTo>
                    <a:pt x="303370" y="207008"/>
                    <a:pt x="300405" y="206874"/>
                    <a:pt x="297575" y="206739"/>
                  </a:cubicBezTo>
                  <a:cubicBezTo>
                    <a:pt x="295418" y="206604"/>
                    <a:pt x="293397" y="206604"/>
                    <a:pt x="291779" y="206335"/>
                  </a:cubicBezTo>
                  <a:cubicBezTo>
                    <a:pt x="287062" y="205526"/>
                    <a:pt x="270755" y="199192"/>
                    <a:pt x="267656" y="197979"/>
                  </a:cubicBezTo>
                  <a:cubicBezTo>
                    <a:pt x="267251" y="197844"/>
                    <a:pt x="266847" y="197709"/>
                    <a:pt x="266443" y="197709"/>
                  </a:cubicBezTo>
                  <a:cubicBezTo>
                    <a:pt x="261995" y="197709"/>
                    <a:pt x="254987" y="205122"/>
                    <a:pt x="252696" y="207548"/>
                  </a:cubicBezTo>
                  <a:lnTo>
                    <a:pt x="252157" y="208086"/>
                  </a:lnTo>
                  <a:cubicBezTo>
                    <a:pt x="250405" y="209839"/>
                    <a:pt x="251618" y="216308"/>
                    <a:pt x="252831" y="219946"/>
                  </a:cubicBezTo>
                  <a:cubicBezTo>
                    <a:pt x="254448" y="224933"/>
                    <a:pt x="265499" y="225472"/>
                    <a:pt x="270081" y="225472"/>
                  </a:cubicBezTo>
                  <a:cubicBezTo>
                    <a:pt x="273046" y="225472"/>
                    <a:pt x="277494" y="222507"/>
                    <a:pt x="281402" y="219946"/>
                  </a:cubicBezTo>
                  <a:cubicBezTo>
                    <a:pt x="283963" y="218194"/>
                    <a:pt x="286524" y="216577"/>
                    <a:pt x="287602" y="216442"/>
                  </a:cubicBezTo>
                  <a:cubicBezTo>
                    <a:pt x="288141" y="216308"/>
                    <a:pt x="288949" y="216308"/>
                    <a:pt x="289758" y="216308"/>
                  </a:cubicBezTo>
                  <a:cubicBezTo>
                    <a:pt x="292184" y="216308"/>
                    <a:pt x="294879" y="216712"/>
                    <a:pt x="296092" y="216981"/>
                  </a:cubicBezTo>
                  <a:cubicBezTo>
                    <a:pt x="295823" y="217116"/>
                    <a:pt x="295688" y="217116"/>
                    <a:pt x="295418" y="217251"/>
                  </a:cubicBezTo>
                  <a:cubicBezTo>
                    <a:pt x="294610" y="217520"/>
                    <a:pt x="293666" y="217925"/>
                    <a:pt x="293127" y="218464"/>
                  </a:cubicBezTo>
                  <a:cubicBezTo>
                    <a:pt x="292319" y="219273"/>
                    <a:pt x="291645" y="222777"/>
                    <a:pt x="290836" y="228302"/>
                  </a:cubicBezTo>
                  <a:lnTo>
                    <a:pt x="290701" y="229650"/>
                  </a:lnTo>
                  <a:cubicBezTo>
                    <a:pt x="290297" y="232076"/>
                    <a:pt x="293397" y="235580"/>
                    <a:pt x="295957" y="236388"/>
                  </a:cubicBezTo>
                  <a:cubicBezTo>
                    <a:pt x="296092" y="236388"/>
                    <a:pt x="296362" y="236523"/>
                    <a:pt x="296631" y="236523"/>
                  </a:cubicBezTo>
                  <a:cubicBezTo>
                    <a:pt x="300405" y="236523"/>
                    <a:pt x="308626" y="228572"/>
                    <a:pt x="311052" y="226146"/>
                  </a:cubicBezTo>
                  <a:cubicBezTo>
                    <a:pt x="316982" y="220216"/>
                    <a:pt x="321968" y="218464"/>
                    <a:pt x="325742" y="217116"/>
                  </a:cubicBezTo>
                  <a:cubicBezTo>
                    <a:pt x="327090" y="216577"/>
                    <a:pt x="328168" y="216442"/>
                    <a:pt x="328976" y="216442"/>
                  </a:cubicBezTo>
                  <a:cubicBezTo>
                    <a:pt x="330054" y="216442"/>
                    <a:pt x="330594" y="216847"/>
                    <a:pt x="331133" y="217386"/>
                  </a:cubicBezTo>
                  <a:cubicBezTo>
                    <a:pt x="332076" y="218329"/>
                    <a:pt x="332885" y="220755"/>
                    <a:pt x="332480" y="221294"/>
                  </a:cubicBezTo>
                  <a:cubicBezTo>
                    <a:pt x="331672" y="222103"/>
                    <a:pt x="330998" y="224394"/>
                    <a:pt x="330998" y="225876"/>
                  </a:cubicBezTo>
                  <a:cubicBezTo>
                    <a:pt x="330998" y="226550"/>
                    <a:pt x="331133" y="227089"/>
                    <a:pt x="331402" y="227359"/>
                  </a:cubicBezTo>
                  <a:cubicBezTo>
                    <a:pt x="334232" y="230189"/>
                    <a:pt x="334098" y="230998"/>
                    <a:pt x="334098" y="230998"/>
                  </a:cubicBezTo>
                  <a:cubicBezTo>
                    <a:pt x="334098" y="230998"/>
                    <a:pt x="333963" y="230998"/>
                    <a:pt x="333963" y="230998"/>
                  </a:cubicBezTo>
                  <a:cubicBezTo>
                    <a:pt x="330998" y="230998"/>
                    <a:pt x="324125" y="235310"/>
                    <a:pt x="322103" y="238680"/>
                  </a:cubicBezTo>
                  <a:cubicBezTo>
                    <a:pt x="320620" y="241240"/>
                    <a:pt x="311321" y="249461"/>
                    <a:pt x="307817" y="252426"/>
                  </a:cubicBezTo>
                  <a:cubicBezTo>
                    <a:pt x="306874" y="253235"/>
                    <a:pt x="306200" y="253774"/>
                    <a:pt x="306065" y="253909"/>
                  </a:cubicBezTo>
                  <a:cubicBezTo>
                    <a:pt x="305122" y="254987"/>
                    <a:pt x="304313" y="263208"/>
                    <a:pt x="306200" y="265095"/>
                  </a:cubicBezTo>
                  <a:cubicBezTo>
                    <a:pt x="307278" y="266173"/>
                    <a:pt x="320486" y="278572"/>
                    <a:pt x="325068" y="280593"/>
                  </a:cubicBezTo>
                  <a:cubicBezTo>
                    <a:pt x="327224" y="281537"/>
                    <a:pt x="332885" y="283424"/>
                    <a:pt x="338410" y="285041"/>
                  </a:cubicBezTo>
                  <a:cubicBezTo>
                    <a:pt x="343262" y="286523"/>
                    <a:pt x="348653" y="288275"/>
                    <a:pt x="349327" y="288680"/>
                  </a:cubicBezTo>
                  <a:cubicBezTo>
                    <a:pt x="349596" y="288949"/>
                    <a:pt x="349866" y="290162"/>
                    <a:pt x="349596" y="291240"/>
                  </a:cubicBezTo>
                  <a:cubicBezTo>
                    <a:pt x="349462" y="291779"/>
                    <a:pt x="349192" y="292453"/>
                    <a:pt x="348518" y="292588"/>
                  </a:cubicBezTo>
                  <a:cubicBezTo>
                    <a:pt x="348383" y="292588"/>
                    <a:pt x="347979" y="292723"/>
                    <a:pt x="346901" y="292723"/>
                  </a:cubicBezTo>
                  <a:cubicBezTo>
                    <a:pt x="345553" y="292723"/>
                    <a:pt x="343801" y="292588"/>
                    <a:pt x="342049" y="292453"/>
                  </a:cubicBezTo>
                  <a:cubicBezTo>
                    <a:pt x="340297" y="292318"/>
                    <a:pt x="338410" y="292184"/>
                    <a:pt x="337063" y="292184"/>
                  </a:cubicBezTo>
                  <a:cubicBezTo>
                    <a:pt x="335580" y="292184"/>
                    <a:pt x="334771" y="292318"/>
                    <a:pt x="334367" y="292723"/>
                  </a:cubicBezTo>
                  <a:cubicBezTo>
                    <a:pt x="333558" y="293531"/>
                    <a:pt x="333154" y="295823"/>
                    <a:pt x="332615" y="298518"/>
                  </a:cubicBezTo>
                  <a:cubicBezTo>
                    <a:pt x="332480" y="299327"/>
                    <a:pt x="332346" y="300000"/>
                    <a:pt x="332211" y="300405"/>
                  </a:cubicBezTo>
                  <a:cubicBezTo>
                    <a:pt x="332750" y="300944"/>
                    <a:pt x="332750" y="301079"/>
                    <a:pt x="332346" y="301079"/>
                  </a:cubicBezTo>
                  <a:close/>
                </a:path>
              </a:pathLst>
            </a:custGeom>
            <a:grpFill/>
            <a:ln w="12700" cap="flat">
              <a:solidFill>
                <a:schemeClr val="bg1"/>
              </a:solidFill>
              <a:prstDash val="solid"/>
              <a:miter/>
            </a:ln>
          </p:spPr>
          <p:txBody>
            <a:bodyPr rtlCol="0" anchor="ctr"/>
            <a:lstStyle/>
            <a:p>
              <a:endParaRPr lang="en-US"/>
            </a:p>
          </p:txBody>
        </p:sp>
        <p:sp>
          <p:nvSpPr>
            <p:cNvPr id="87" name="Freeform 74">
              <a:extLst>
                <a:ext uri="{FF2B5EF4-FFF2-40B4-BE49-F238E27FC236}">
                  <a16:creationId xmlns:a16="http://schemas.microsoft.com/office/drawing/2014/main" id="{9A8E09F8-08A6-9D6F-C1DC-264493B3FC4C}"/>
                </a:ext>
              </a:extLst>
            </p:cNvPr>
            <p:cNvSpPr/>
            <p:nvPr/>
          </p:nvSpPr>
          <p:spPr>
            <a:xfrm>
              <a:off x="6760544" y="2892035"/>
              <a:ext cx="408221" cy="489758"/>
            </a:xfrm>
            <a:custGeom>
              <a:avLst/>
              <a:gdLst>
                <a:gd name="connsiteX0" fmla="*/ 344071 w 408221"/>
                <a:gd name="connsiteY0" fmla="*/ 489758 h 489758"/>
                <a:gd name="connsiteX1" fmla="*/ 291779 w 408221"/>
                <a:gd name="connsiteY1" fmla="*/ 481268 h 489758"/>
                <a:gd name="connsiteX2" fmla="*/ 217655 w 408221"/>
                <a:gd name="connsiteY2" fmla="*/ 469003 h 489758"/>
                <a:gd name="connsiteX3" fmla="*/ 211456 w 408221"/>
                <a:gd name="connsiteY3" fmla="*/ 462400 h 489758"/>
                <a:gd name="connsiteX4" fmla="*/ 207682 w 408221"/>
                <a:gd name="connsiteY4" fmla="*/ 458087 h 489758"/>
                <a:gd name="connsiteX5" fmla="*/ 71563 w 408221"/>
                <a:gd name="connsiteY5" fmla="*/ 380324 h 489758"/>
                <a:gd name="connsiteX6" fmla="*/ 539 w 408221"/>
                <a:gd name="connsiteY6" fmla="*/ 339893 h 489758"/>
                <a:gd name="connsiteX7" fmla="*/ 135 w 408221"/>
                <a:gd name="connsiteY7" fmla="*/ 331402 h 489758"/>
                <a:gd name="connsiteX8" fmla="*/ 0 w 408221"/>
                <a:gd name="connsiteY8" fmla="*/ 324933 h 489758"/>
                <a:gd name="connsiteX9" fmla="*/ 15094 w 408221"/>
                <a:gd name="connsiteY9" fmla="*/ 324933 h 489758"/>
                <a:gd name="connsiteX10" fmla="*/ 19677 w 408221"/>
                <a:gd name="connsiteY10" fmla="*/ 323046 h 489758"/>
                <a:gd name="connsiteX11" fmla="*/ 21159 w 408221"/>
                <a:gd name="connsiteY11" fmla="*/ 310513 h 489758"/>
                <a:gd name="connsiteX12" fmla="*/ 20890 w 408221"/>
                <a:gd name="connsiteY12" fmla="*/ 307413 h 489758"/>
                <a:gd name="connsiteX13" fmla="*/ 15633 w 408221"/>
                <a:gd name="connsiteY13" fmla="*/ 298922 h 489758"/>
                <a:gd name="connsiteX14" fmla="*/ 11186 w 408221"/>
                <a:gd name="connsiteY14" fmla="*/ 292588 h 489758"/>
                <a:gd name="connsiteX15" fmla="*/ 11186 w 408221"/>
                <a:gd name="connsiteY15" fmla="*/ 291510 h 489758"/>
                <a:gd name="connsiteX16" fmla="*/ 13073 w 408221"/>
                <a:gd name="connsiteY16" fmla="*/ 271159 h 489758"/>
                <a:gd name="connsiteX17" fmla="*/ 22372 w 408221"/>
                <a:gd name="connsiteY17" fmla="*/ 263882 h 489758"/>
                <a:gd name="connsiteX18" fmla="*/ 32076 w 408221"/>
                <a:gd name="connsiteY18" fmla="*/ 256200 h 489758"/>
                <a:gd name="connsiteX19" fmla="*/ 37197 w 408221"/>
                <a:gd name="connsiteY19" fmla="*/ 239219 h 489758"/>
                <a:gd name="connsiteX20" fmla="*/ 42318 w 408221"/>
                <a:gd name="connsiteY20" fmla="*/ 220890 h 489758"/>
                <a:gd name="connsiteX21" fmla="*/ 53100 w 408221"/>
                <a:gd name="connsiteY21" fmla="*/ 215499 h 489758"/>
                <a:gd name="connsiteX22" fmla="*/ 64960 w 408221"/>
                <a:gd name="connsiteY22" fmla="*/ 207548 h 489758"/>
                <a:gd name="connsiteX23" fmla="*/ 56065 w 408221"/>
                <a:gd name="connsiteY23" fmla="*/ 181672 h 489758"/>
                <a:gd name="connsiteX24" fmla="*/ 55930 w 408221"/>
                <a:gd name="connsiteY24" fmla="*/ 181402 h 489758"/>
                <a:gd name="connsiteX25" fmla="*/ 44879 w 408221"/>
                <a:gd name="connsiteY25" fmla="*/ 149731 h 489758"/>
                <a:gd name="connsiteX26" fmla="*/ 49057 w 408221"/>
                <a:gd name="connsiteY26" fmla="*/ 137871 h 489758"/>
                <a:gd name="connsiteX27" fmla="*/ 54043 w 408221"/>
                <a:gd name="connsiteY27" fmla="*/ 122642 h 489758"/>
                <a:gd name="connsiteX28" fmla="*/ 54043 w 408221"/>
                <a:gd name="connsiteY28" fmla="*/ 119542 h 489758"/>
                <a:gd name="connsiteX29" fmla="*/ 55526 w 408221"/>
                <a:gd name="connsiteY29" fmla="*/ 61051 h 489758"/>
                <a:gd name="connsiteX30" fmla="*/ 83019 w 408221"/>
                <a:gd name="connsiteY30" fmla="*/ 50270 h 489758"/>
                <a:gd name="connsiteX31" fmla="*/ 83558 w 408221"/>
                <a:gd name="connsiteY31" fmla="*/ 50270 h 489758"/>
                <a:gd name="connsiteX32" fmla="*/ 88679 w 408221"/>
                <a:gd name="connsiteY32" fmla="*/ 60782 h 489758"/>
                <a:gd name="connsiteX33" fmla="*/ 90566 w 408221"/>
                <a:gd name="connsiteY33" fmla="*/ 66038 h 489758"/>
                <a:gd name="connsiteX34" fmla="*/ 91240 w 408221"/>
                <a:gd name="connsiteY34" fmla="*/ 66442 h 489758"/>
                <a:gd name="connsiteX35" fmla="*/ 91240 w 408221"/>
                <a:gd name="connsiteY35" fmla="*/ 66442 h 489758"/>
                <a:gd name="connsiteX36" fmla="*/ 91914 w 408221"/>
                <a:gd name="connsiteY36" fmla="*/ 65903 h 489758"/>
                <a:gd name="connsiteX37" fmla="*/ 105526 w 408221"/>
                <a:gd name="connsiteY37" fmla="*/ 0 h 489758"/>
                <a:gd name="connsiteX38" fmla="*/ 408222 w 408221"/>
                <a:gd name="connsiteY38" fmla="*/ 50000 h 489758"/>
                <a:gd name="connsiteX39" fmla="*/ 344071 w 408221"/>
                <a:gd name="connsiteY39" fmla="*/ 489758 h 48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08221" h="489758">
                  <a:moveTo>
                    <a:pt x="344071" y="489758"/>
                  </a:moveTo>
                  <a:cubicBezTo>
                    <a:pt x="332211" y="487737"/>
                    <a:pt x="312399" y="484637"/>
                    <a:pt x="291779" y="481268"/>
                  </a:cubicBezTo>
                  <a:cubicBezTo>
                    <a:pt x="257817" y="475742"/>
                    <a:pt x="219273" y="469543"/>
                    <a:pt x="217655" y="469003"/>
                  </a:cubicBezTo>
                  <a:cubicBezTo>
                    <a:pt x="216308" y="468464"/>
                    <a:pt x="213612" y="465095"/>
                    <a:pt x="211456" y="462400"/>
                  </a:cubicBezTo>
                  <a:cubicBezTo>
                    <a:pt x="210108" y="460648"/>
                    <a:pt x="208760" y="459030"/>
                    <a:pt x="207682" y="458087"/>
                  </a:cubicBezTo>
                  <a:cubicBezTo>
                    <a:pt x="206065" y="456470"/>
                    <a:pt x="147709" y="423451"/>
                    <a:pt x="71563" y="380324"/>
                  </a:cubicBezTo>
                  <a:cubicBezTo>
                    <a:pt x="33962" y="359030"/>
                    <a:pt x="1617" y="340701"/>
                    <a:pt x="539" y="339893"/>
                  </a:cubicBezTo>
                  <a:cubicBezTo>
                    <a:pt x="269" y="339354"/>
                    <a:pt x="135" y="334771"/>
                    <a:pt x="135" y="331402"/>
                  </a:cubicBezTo>
                  <a:cubicBezTo>
                    <a:pt x="135" y="329111"/>
                    <a:pt x="135" y="326685"/>
                    <a:pt x="0" y="324933"/>
                  </a:cubicBezTo>
                  <a:lnTo>
                    <a:pt x="15094" y="324933"/>
                  </a:lnTo>
                  <a:cubicBezTo>
                    <a:pt x="16981" y="324933"/>
                    <a:pt x="18464" y="324259"/>
                    <a:pt x="19677" y="323046"/>
                  </a:cubicBezTo>
                  <a:cubicBezTo>
                    <a:pt x="22237" y="320081"/>
                    <a:pt x="21698" y="314825"/>
                    <a:pt x="21159" y="310513"/>
                  </a:cubicBezTo>
                  <a:cubicBezTo>
                    <a:pt x="21024" y="309165"/>
                    <a:pt x="20890" y="308087"/>
                    <a:pt x="20890" y="307413"/>
                  </a:cubicBezTo>
                  <a:cubicBezTo>
                    <a:pt x="20890" y="304583"/>
                    <a:pt x="18329" y="301753"/>
                    <a:pt x="15633" y="298922"/>
                  </a:cubicBezTo>
                  <a:cubicBezTo>
                    <a:pt x="13612" y="296766"/>
                    <a:pt x="11186" y="294070"/>
                    <a:pt x="11186" y="292588"/>
                  </a:cubicBezTo>
                  <a:lnTo>
                    <a:pt x="11186" y="291510"/>
                  </a:lnTo>
                  <a:cubicBezTo>
                    <a:pt x="11186" y="274933"/>
                    <a:pt x="12534" y="271699"/>
                    <a:pt x="13073" y="271159"/>
                  </a:cubicBezTo>
                  <a:cubicBezTo>
                    <a:pt x="14420" y="269812"/>
                    <a:pt x="18598" y="266712"/>
                    <a:pt x="22372" y="263882"/>
                  </a:cubicBezTo>
                  <a:cubicBezTo>
                    <a:pt x="26550" y="260782"/>
                    <a:pt x="30593" y="257817"/>
                    <a:pt x="32076" y="256200"/>
                  </a:cubicBezTo>
                  <a:cubicBezTo>
                    <a:pt x="33828" y="254448"/>
                    <a:pt x="35040" y="249192"/>
                    <a:pt x="37197" y="239219"/>
                  </a:cubicBezTo>
                  <a:cubicBezTo>
                    <a:pt x="38545" y="232885"/>
                    <a:pt x="40836" y="222372"/>
                    <a:pt x="42318" y="220890"/>
                  </a:cubicBezTo>
                  <a:cubicBezTo>
                    <a:pt x="43666" y="219542"/>
                    <a:pt x="48922" y="217251"/>
                    <a:pt x="53100" y="215499"/>
                  </a:cubicBezTo>
                  <a:cubicBezTo>
                    <a:pt x="62129" y="211591"/>
                    <a:pt x="64960" y="210243"/>
                    <a:pt x="64960" y="207548"/>
                  </a:cubicBezTo>
                  <a:cubicBezTo>
                    <a:pt x="64960" y="206200"/>
                    <a:pt x="63477" y="201887"/>
                    <a:pt x="56065" y="181672"/>
                  </a:cubicBezTo>
                  <a:lnTo>
                    <a:pt x="55930" y="181402"/>
                  </a:lnTo>
                  <a:cubicBezTo>
                    <a:pt x="51617" y="169542"/>
                    <a:pt x="45013" y="151617"/>
                    <a:pt x="44879" y="149731"/>
                  </a:cubicBezTo>
                  <a:cubicBezTo>
                    <a:pt x="44879" y="148518"/>
                    <a:pt x="47439" y="142049"/>
                    <a:pt x="49057" y="137871"/>
                  </a:cubicBezTo>
                  <a:cubicBezTo>
                    <a:pt x="52426" y="129246"/>
                    <a:pt x="54043" y="124933"/>
                    <a:pt x="54043" y="122642"/>
                  </a:cubicBezTo>
                  <a:cubicBezTo>
                    <a:pt x="54043" y="122237"/>
                    <a:pt x="54043" y="121159"/>
                    <a:pt x="54043" y="119542"/>
                  </a:cubicBezTo>
                  <a:cubicBezTo>
                    <a:pt x="53504" y="67386"/>
                    <a:pt x="55256" y="61725"/>
                    <a:pt x="55526" y="61051"/>
                  </a:cubicBezTo>
                  <a:cubicBezTo>
                    <a:pt x="58086" y="58491"/>
                    <a:pt x="78032" y="50270"/>
                    <a:pt x="83019" y="50270"/>
                  </a:cubicBezTo>
                  <a:cubicBezTo>
                    <a:pt x="83423" y="50270"/>
                    <a:pt x="83558" y="50270"/>
                    <a:pt x="83558" y="50270"/>
                  </a:cubicBezTo>
                  <a:cubicBezTo>
                    <a:pt x="85175" y="51887"/>
                    <a:pt x="87601" y="57682"/>
                    <a:pt x="88679" y="60782"/>
                  </a:cubicBezTo>
                  <a:lnTo>
                    <a:pt x="90566" y="66038"/>
                  </a:lnTo>
                  <a:cubicBezTo>
                    <a:pt x="90701" y="66307"/>
                    <a:pt x="90970" y="66442"/>
                    <a:pt x="91240" y="66442"/>
                  </a:cubicBezTo>
                  <a:cubicBezTo>
                    <a:pt x="91240" y="66442"/>
                    <a:pt x="91240" y="66442"/>
                    <a:pt x="91240" y="66442"/>
                  </a:cubicBezTo>
                  <a:cubicBezTo>
                    <a:pt x="91510" y="66442"/>
                    <a:pt x="91779" y="66173"/>
                    <a:pt x="91914" y="65903"/>
                  </a:cubicBezTo>
                  <a:lnTo>
                    <a:pt x="105526" y="0"/>
                  </a:lnTo>
                  <a:lnTo>
                    <a:pt x="408222" y="50000"/>
                  </a:lnTo>
                  <a:lnTo>
                    <a:pt x="344071" y="489758"/>
                  </a:lnTo>
                  <a:close/>
                </a:path>
              </a:pathLst>
            </a:custGeom>
            <a:grpFill/>
            <a:ln w="12700" cap="flat">
              <a:solidFill>
                <a:schemeClr val="bg1"/>
              </a:solidFill>
              <a:prstDash val="solid"/>
              <a:miter/>
            </a:ln>
          </p:spPr>
          <p:txBody>
            <a:bodyPr rtlCol="0" anchor="ctr"/>
            <a:lstStyle/>
            <a:p>
              <a:endParaRPr lang="en-US"/>
            </a:p>
          </p:txBody>
        </p:sp>
        <p:sp>
          <p:nvSpPr>
            <p:cNvPr id="88" name="Freeform 75">
              <a:extLst>
                <a:ext uri="{FF2B5EF4-FFF2-40B4-BE49-F238E27FC236}">
                  <a16:creationId xmlns:a16="http://schemas.microsoft.com/office/drawing/2014/main" id="{3C9A3B6B-3C15-C084-34AE-7A8525F61EE3}"/>
                </a:ext>
              </a:extLst>
            </p:cNvPr>
            <p:cNvSpPr/>
            <p:nvPr/>
          </p:nvSpPr>
          <p:spPr>
            <a:xfrm>
              <a:off x="6322942" y="2359824"/>
              <a:ext cx="497979" cy="853101"/>
            </a:xfrm>
            <a:custGeom>
              <a:avLst/>
              <a:gdLst>
                <a:gd name="connsiteX0" fmla="*/ 430863 w 497979"/>
                <a:gd name="connsiteY0" fmla="*/ 852697 h 853101"/>
                <a:gd name="connsiteX1" fmla="*/ 365095 w 497979"/>
                <a:gd name="connsiteY1" fmla="*/ 844745 h 853101"/>
                <a:gd name="connsiteX2" fmla="*/ 285984 w 497979"/>
                <a:gd name="connsiteY2" fmla="*/ 834907 h 853101"/>
                <a:gd name="connsiteX3" fmla="*/ 285176 w 497979"/>
                <a:gd name="connsiteY3" fmla="*/ 834233 h 853101"/>
                <a:gd name="connsiteX4" fmla="*/ 282480 w 497979"/>
                <a:gd name="connsiteY4" fmla="*/ 830864 h 853101"/>
                <a:gd name="connsiteX5" fmla="*/ 282885 w 497979"/>
                <a:gd name="connsiteY5" fmla="*/ 830055 h 853101"/>
                <a:gd name="connsiteX6" fmla="*/ 289488 w 497979"/>
                <a:gd name="connsiteY6" fmla="*/ 828438 h 853101"/>
                <a:gd name="connsiteX7" fmla="*/ 293397 w 497979"/>
                <a:gd name="connsiteY7" fmla="*/ 827225 h 853101"/>
                <a:gd name="connsiteX8" fmla="*/ 293262 w 497979"/>
                <a:gd name="connsiteY8" fmla="*/ 826686 h 853101"/>
                <a:gd name="connsiteX9" fmla="*/ 290701 w 497979"/>
                <a:gd name="connsiteY9" fmla="*/ 826147 h 853101"/>
                <a:gd name="connsiteX10" fmla="*/ 280593 w 497979"/>
                <a:gd name="connsiteY10" fmla="*/ 820891 h 853101"/>
                <a:gd name="connsiteX11" fmla="*/ 280593 w 497979"/>
                <a:gd name="connsiteY11" fmla="*/ 784098 h 853101"/>
                <a:gd name="connsiteX12" fmla="*/ 237736 w 497979"/>
                <a:gd name="connsiteY12" fmla="*/ 725069 h 853101"/>
                <a:gd name="connsiteX13" fmla="*/ 228572 w 497979"/>
                <a:gd name="connsiteY13" fmla="*/ 724125 h 853101"/>
                <a:gd name="connsiteX14" fmla="*/ 219407 w 497979"/>
                <a:gd name="connsiteY14" fmla="*/ 723451 h 853101"/>
                <a:gd name="connsiteX15" fmla="*/ 225337 w 497979"/>
                <a:gd name="connsiteY15" fmla="*/ 716443 h 853101"/>
                <a:gd name="connsiteX16" fmla="*/ 225742 w 497979"/>
                <a:gd name="connsiteY16" fmla="*/ 716039 h 853101"/>
                <a:gd name="connsiteX17" fmla="*/ 223585 w 497979"/>
                <a:gd name="connsiteY17" fmla="*/ 705931 h 853101"/>
                <a:gd name="connsiteX18" fmla="*/ 218868 w 497979"/>
                <a:gd name="connsiteY18" fmla="*/ 696362 h 853101"/>
                <a:gd name="connsiteX19" fmla="*/ 204313 w 497979"/>
                <a:gd name="connsiteY19" fmla="*/ 692184 h 853101"/>
                <a:gd name="connsiteX20" fmla="*/ 187601 w 497979"/>
                <a:gd name="connsiteY20" fmla="*/ 687602 h 853101"/>
                <a:gd name="connsiteX21" fmla="*/ 176954 w 497979"/>
                <a:gd name="connsiteY21" fmla="*/ 669408 h 853101"/>
                <a:gd name="connsiteX22" fmla="*/ 172642 w 497979"/>
                <a:gd name="connsiteY22" fmla="*/ 661052 h 853101"/>
                <a:gd name="connsiteX23" fmla="*/ 129111 w 497979"/>
                <a:gd name="connsiteY23" fmla="*/ 641241 h 853101"/>
                <a:gd name="connsiteX24" fmla="*/ 125337 w 497979"/>
                <a:gd name="connsiteY24" fmla="*/ 640971 h 853101"/>
                <a:gd name="connsiteX25" fmla="*/ 121968 w 497979"/>
                <a:gd name="connsiteY25" fmla="*/ 640971 h 853101"/>
                <a:gd name="connsiteX26" fmla="*/ 118599 w 497979"/>
                <a:gd name="connsiteY26" fmla="*/ 640971 h 853101"/>
                <a:gd name="connsiteX27" fmla="*/ 114555 w 497979"/>
                <a:gd name="connsiteY27" fmla="*/ 640567 h 853101"/>
                <a:gd name="connsiteX28" fmla="*/ 96227 w 497979"/>
                <a:gd name="connsiteY28" fmla="*/ 625338 h 853101"/>
                <a:gd name="connsiteX29" fmla="*/ 99865 w 497979"/>
                <a:gd name="connsiteY29" fmla="*/ 618734 h 853101"/>
                <a:gd name="connsiteX30" fmla="*/ 103369 w 497979"/>
                <a:gd name="connsiteY30" fmla="*/ 613209 h 853101"/>
                <a:gd name="connsiteX31" fmla="*/ 105121 w 497979"/>
                <a:gd name="connsiteY31" fmla="*/ 597710 h 853101"/>
                <a:gd name="connsiteX32" fmla="*/ 105121 w 497979"/>
                <a:gd name="connsiteY32" fmla="*/ 595419 h 853101"/>
                <a:gd name="connsiteX33" fmla="*/ 106065 w 497979"/>
                <a:gd name="connsiteY33" fmla="*/ 592993 h 853101"/>
                <a:gd name="connsiteX34" fmla="*/ 107682 w 497979"/>
                <a:gd name="connsiteY34" fmla="*/ 592050 h 853101"/>
                <a:gd name="connsiteX35" fmla="*/ 107413 w 497979"/>
                <a:gd name="connsiteY35" fmla="*/ 587063 h 853101"/>
                <a:gd name="connsiteX36" fmla="*/ 106469 w 497979"/>
                <a:gd name="connsiteY36" fmla="*/ 583828 h 853101"/>
                <a:gd name="connsiteX37" fmla="*/ 99326 w 497979"/>
                <a:gd name="connsiteY37" fmla="*/ 576686 h 853101"/>
                <a:gd name="connsiteX38" fmla="*/ 97574 w 497979"/>
                <a:gd name="connsiteY38" fmla="*/ 575338 h 853101"/>
                <a:gd name="connsiteX39" fmla="*/ 94879 w 497979"/>
                <a:gd name="connsiteY39" fmla="*/ 567791 h 853101"/>
                <a:gd name="connsiteX40" fmla="*/ 94879 w 497979"/>
                <a:gd name="connsiteY40" fmla="*/ 567791 h 853101"/>
                <a:gd name="connsiteX41" fmla="*/ 98518 w 497979"/>
                <a:gd name="connsiteY41" fmla="*/ 567386 h 853101"/>
                <a:gd name="connsiteX42" fmla="*/ 100270 w 497979"/>
                <a:gd name="connsiteY42" fmla="*/ 567386 h 853101"/>
                <a:gd name="connsiteX43" fmla="*/ 101078 w 497979"/>
                <a:gd name="connsiteY43" fmla="*/ 567386 h 853101"/>
                <a:gd name="connsiteX44" fmla="*/ 101887 w 497979"/>
                <a:gd name="connsiteY44" fmla="*/ 566982 h 853101"/>
                <a:gd name="connsiteX45" fmla="*/ 102965 w 497979"/>
                <a:gd name="connsiteY45" fmla="*/ 558087 h 853101"/>
                <a:gd name="connsiteX46" fmla="*/ 102965 w 497979"/>
                <a:gd name="connsiteY46" fmla="*/ 557009 h 853101"/>
                <a:gd name="connsiteX47" fmla="*/ 97305 w 497979"/>
                <a:gd name="connsiteY47" fmla="*/ 551349 h 853101"/>
                <a:gd name="connsiteX48" fmla="*/ 92453 w 497979"/>
                <a:gd name="connsiteY48" fmla="*/ 547979 h 853101"/>
                <a:gd name="connsiteX49" fmla="*/ 88410 w 497979"/>
                <a:gd name="connsiteY49" fmla="*/ 541241 h 853101"/>
                <a:gd name="connsiteX50" fmla="*/ 80593 w 497979"/>
                <a:gd name="connsiteY50" fmla="*/ 527359 h 853101"/>
                <a:gd name="connsiteX51" fmla="*/ 72103 w 497979"/>
                <a:gd name="connsiteY51" fmla="*/ 510378 h 853101"/>
                <a:gd name="connsiteX52" fmla="*/ 72103 w 497979"/>
                <a:gd name="connsiteY52" fmla="*/ 509435 h 853101"/>
                <a:gd name="connsiteX53" fmla="*/ 69003 w 497979"/>
                <a:gd name="connsiteY53" fmla="*/ 494475 h 853101"/>
                <a:gd name="connsiteX54" fmla="*/ 60782 w 497979"/>
                <a:gd name="connsiteY54" fmla="*/ 483020 h 853101"/>
                <a:gd name="connsiteX55" fmla="*/ 54313 w 497979"/>
                <a:gd name="connsiteY55" fmla="*/ 473855 h 853101"/>
                <a:gd name="connsiteX56" fmla="*/ 60243 w 497979"/>
                <a:gd name="connsiteY56" fmla="*/ 449192 h 853101"/>
                <a:gd name="connsiteX57" fmla="*/ 65634 w 497979"/>
                <a:gd name="connsiteY57" fmla="*/ 446362 h 853101"/>
                <a:gd name="connsiteX58" fmla="*/ 70755 w 497979"/>
                <a:gd name="connsiteY58" fmla="*/ 443801 h 853101"/>
                <a:gd name="connsiteX59" fmla="*/ 71024 w 497979"/>
                <a:gd name="connsiteY59" fmla="*/ 430324 h 853101"/>
                <a:gd name="connsiteX60" fmla="*/ 70755 w 497979"/>
                <a:gd name="connsiteY60" fmla="*/ 425472 h 853101"/>
                <a:gd name="connsiteX61" fmla="*/ 62264 w 497979"/>
                <a:gd name="connsiteY61" fmla="*/ 418195 h 853101"/>
                <a:gd name="connsiteX62" fmla="*/ 61590 w 497979"/>
                <a:gd name="connsiteY62" fmla="*/ 418330 h 853101"/>
                <a:gd name="connsiteX63" fmla="*/ 53369 w 497979"/>
                <a:gd name="connsiteY63" fmla="*/ 410513 h 853101"/>
                <a:gd name="connsiteX64" fmla="*/ 47574 w 497979"/>
                <a:gd name="connsiteY64" fmla="*/ 404313 h 853101"/>
                <a:gd name="connsiteX65" fmla="*/ 44205 w 497979"/>
                <a:gd name="connsiteY65" fmla="*/ 391645 h 853101"/>
                <a:gd name="connsiteX66" fmla="*/ 44340 w 497979"/>
                <a:gd name="connsiteY66" fmla="*/ 387736 h 853101"/>
                <a:gd name="connsiteX67" fmla="*/ 45553 w 497979"/>
                <a:gd name="connsiteY67" fmla="*/ 377224 h 853101"/>
                <a:gd name="connsiteX68" fmla="*/ 46361 w 497979"/>
                <a:gd name="connsiteY68" fmla="*/ 371429 h 853101"/>
                <a:gd name="connsiteX69" fmla="*/ 44070 w 497979"/>
                <a:gd name="connsiteY69" fmla="*/ 366308 h 853101"/>
                <a:gd name="connsiteX70" fmla="*/ 43666 w 497979"/>
                <a:gd name="connsiteY70" fmla="*/ 365904 h 853101"/>
                <a:gd name="connsiteX71" fmla="*/ 43666 w 497979"/>
                <a:gd name="connsiteY71" fmla="*/ 365904 h 853101"/>
                <a:gd name="connsiteX72" fmla="*/ 46766 w 497979"/>
                <a:gd name="connsiteY72" fmla="*/ 364286 h 853101"/>
                <a:gd name="connsiteX73" fmla="*/ 52022 w 497979"/>
                <a:gd name="connsiteY73" fmla="*/ 366038 h 853101"/>
                <a:gd name="connsiteX74" fmla="*/ 59973 w 497979"/>
                <a:gd name="connsiteY74" fmla="*/ 371834 h 853101"/>
                <a:gd name="connsiteX75" fmla="*/ 66442 w 497979"/>
                <a:gd name="connsiteY75" fmla="*/ 375877 h 853101"/>
                <a:gd name="connsiteX76" fmla="*/ 67520 w 497979"/>
                <a:gd name="connsiteY76" fmla="*/ 375472 h 853101"/>
                <a:gd name="connsiteX77" fmla="*/ 69677 w 497979"/>
                <a:gd name="connsiteY77" fmla="*/ 359030 h 853101"/>
                <a:gd name="connsiteX78" fmla="*/ 66846 w 497979"/>
                <a:gd name="connsiteY78" fmla="*/ 354313 h 853101"/>
                <a:gd name="connsiteX79" fmla="*/ 63208 w 497979"/>
                <a:gd name="connsiteY79" fmla="*/ 347844 h 853101"/>
                <a:gd name="connsiteX80" fmla="*/ 63342 w 497979"/>
                <a:gd name="connsiteY80" fmla="*/ 340432 h 853101"/>
                <a:gd name="connsiteX81" fmla="*/ 62399 w 497979"/>
                <a:gd name="connsiteY81" fmla="*/ 327224 h 853101"/>
                <a:gd name="connsiteX82" fmla="*/ 61456 w 497979"/>
                <a:gd name="connsiteY82" fmla="*/ 326820 h 853101"/>
                <a:gd name="connsiteX83" fmla="*/ 47978 w 497979"/>
                <a:gd name="connsiteY83" fmla="*/ 334367 h 853101"/>
                <a:gd name="connsiteX84" fmla="*/ 47978 w 497979"/>
                <a:gd name="connsiteY84" fmla="*/ 335176 h 853101"/>
                <a:gd name="connsiteX85" fmla="*/ 47439 w 497979"/>
                <a:gd name="connsiteY85" fmla="*/ 344340 h 853101"/>
                <a:gd name="connsiteX86" fmla="*/ 42992 w 497979"/>
                <a:gd name="connsiteY86" fmla="*/ 339219 h 853101"/>
                <a:gd name="connsiteX87" fmla="*/ 40162 w 497979"/>
                <a:gd name="connsiteY87" fmla="*/ 334771 h 853101"/>
                <a:gd name="connsiteX88" fmla="*/ 30458 w 497979"/>
                <a:gd name="connsiteY88" fmla="*/ 325742 h 853101"/>
                <a:gd name="connsiteX89" fmla="*/ 27224 w 497979"/>
                <a:gd name="connsiteY89" fmla="*/ 322777 h 853101"/>
                <a:gd name="connsiteX90" fmla="*/ 28437 w 497979"/>
                <a:gd name="connsiteY90" fmla="*/ 321968 h 853101"/>
                <a:gd name="connsiteX91" fmla="*/ 32480 w 497979"/>
                <a:gd name="connsiteY91" fmla="*/ 318329 h 853101"/>
                <a:gd name="connsiteX92" fmla="*/ 32615 w 497979"/>
                <a:gd name="connsiteY92" fmla="*/ 295014 h 853101"/>
                <a:gd name="connsiteX93" fmla="*/ 32480 w 497979"/>
                <a:gd name="connsiteY93" fmla="*/ 290701 h 853101"/>
                <a:gd name="connsiteX94" fmla="*/ 12938 w 497979"/>
                <a:gd name="connsiteY94" fmla="*/ 268734 h 853101"/>
                <a:gd name="connsiteX95" fmla="*/ 11725 w 497979"/>
                <a:gd name="connsiteY95" fmla="*/ 267521 h 853101"/>
                <a:gd name="connsiteX96" fmla="*/ 2695 w 497979"/>
                <a:gd name="connsiteY96" fmla="*/ 244205 h 853101"/>
                <a:gd name="connsiteX97" fmla="*/ 6065 w 497979"/>
                <a:gd name="connsiteY97" fmla="*/ 240836 h 853101"/>
                <a:gd name="connsiteX98" fmla="*/ 12129 w 497979"/>
                <a:gd name="connsiteY98" fmla="*/ 233424 h 853101"/>
                <a:gd name="connsiteX99" fmla="*/ 10377 w 497979"/>
                <a:gd name="connsiteY99" fmla="*/ 228707 h 853101"/>
                <a:gd name="connsiteX100" fmla="*/ 8221 w 497979"/>
                <a:gd name="connsiteY100" fmla="*/ 223046 h 853101"/>
                <a:gd name="connsiteX101" fmla="*/ 9030 w 497979"/>
                <a:gd name="connsiteY101" fmla="*/ 211186 h 853101"/>
                <a:gd name="connsiteX102" fmla="*/ 9703 w 497979"/>
                <a:gd name="connsiteY102" fmla="*/ 201348 h 853101"/>
                <a:gd name="connsiteX103" fmla="*/ 13612 w 497979"/>
                <a:gd name="connsiteY103" fmla="*/ 196631 h 853101"/>
                <a:gd name="connsiteX104" fmla="*/ 19946 w 497979"/>
                <a:gd name="connsiteY104" fmla="*/ 187601 h 853101"/>
                <a:gd name="connsiteX105" fmla="*/ 14286 w 497979"/>
                <a:gd name="connsiteY105" fmla="*/ 168599 h 853101"/>
                <a:gd name="connsiteX106" fmla="*/ 10377 w 497979"/>
                <a:gd name="connsiteY106" fmla="*/ 155930 h 853101"/>
                <a:gd name="connsiteX107" fmla="*/ 1752 w 497979"/>
                <a:gd name="connsiteY107" fmla="*/ 140836 h 853101"/>
                <a:gd name="connsiteX108" fmla="*/ 0 w 497979"/>
                <a:gd name="connsiteY108" fmla="*/ 112264 h 853101"/>
                <a:gd name="connsiteX109" fmla="*/ 16307 w 497979"/>
                <a:gd name="connsiteY109" fmla="*/ 92453 h 853101"/>
                <a:gd name="connsiteX110" fmla="*/ 29515 w 497979"/>
                <a:gd name="connsiteY110" fmla="*/ 76685 h 853101"/>
                <a:gd name="connsiteX111" fmla="*/ 30997 w 497979"/>
                <a:gd name="connsiteY111" fmla="*/ 70216 h 853101"/>
                <a:gd name="connsiteX112" fmla="*/ 30593 w 497979"/>
                <a:gd name="connsiteY112" fmla="*/ 69003 h 853101"/>
                <a:gd name="connsiteX113" fmla="*/ 43666 w 497979"/>
                <a:gd name="connsiteY113" fmla="*/ 48383 h 853101"/>
                <a:gd name="connsiteX114" fmla="*/ 44340 w 497979"/>
                <a:gd name="connsiteY114" fmla="*/ 26415 h 853101"/>
                <a:gd name="connsiteX115" fmla="*/ 44474 w 497979"/>
                <a:gd name="connsiteY115" fmla="*/ 5121 h 853101"/>
                <a:gd name="connsiteX116" fmla="*/ 44879 w 497979"/>
                <a:gd name="connsiteY116" fmla="*/ 0 h 853101"/>
                <a:gd name="connsiteX117" fmla="*/ 284771 w 497979"/>
                <a:gd name="connsiteY117" fmla="*/ 64690 h 853101"/>
                <a:gd name="connsiteX118" fmla="*/ 227359 w 497979"/>
                <a:gd name="connsiteY118" fmla="*/ 299596 h 853101"/>
                <a:gd name="connsiteX119" fmla="*/ 227494 w 497979"/>
                <a:gd name="connsiteY119" fmla="*/ 300135 h 853101"/>
                <a:gd name="connsiteX120" fmla="*/ 478168 w 497979"/>
                <a:gd name="connsiteY120" fmla="*/ 683020 h 853101"/>
                <a:gd name="connsiteX121" fmla="*/ 489489 w 497979"/>
                <a:gd name="connsiteY121" fmla="*/ 715769 h 853101"/>
                <a:gd name="connsiteX122" fmla="*/ 497979 w 497979"/>
                <a:gd name="connsiteY122" fmla="*/ 739624 h 853101"/>
                <a:gd name="connsiteX123" fmla="*/ 488950 w 497979"/>
                <a:gd name="connsiteY123" fmla="*/ 743937 h 853101"/>
                <a:gd name="connsiteX124" fmla="*/ 476685 w 497979"/>
                <a:gd name="connsiteY124" fmla="*/ 750271 h 853101"/>
                <a:gd name="connsiteX125" fmla="*/ 470351 w 497979"/>
                <a:gd name="connsiteY125" fmla="*/ 770756 h 853101"/>
                <a:gd name="connsiteX126" fmla="*/ 466443 w 497979"/>
                <a:gd name="connsiteY126" fmla="*/ 785581 h 853101"/>
                <a:gd name="connsiteX127" fmla="*/ 457278 w 497979"/>
                <a:gd name="connsiteY127" fmla="*/ 792724 h 853101"/>
                <a:gd name="connsiteX128" fmla="*/ 447575 w 497979"/>
                <a:gd name="connsiteY128" fmla="*/ 800406 h 853101"/>
                <a:gd name="connsiteX129" fmla="*/ 444340 w 497979"/>
                <a:gd name="connsiteY129" fmla="*/ 823991 h 853101"/>
                <a:gd name="connsiteX130" fmla="*/ 444340 w 497979"/>
                <a:gd name="connsiteY130" fmla="*/ 825069 h 853101"/>
                <a:gd name="connsiteX131" fmla="*/ 450001 w 497979"/>
                <a:gd name="connsiteY131" fmla="*/ 834368 h 853101"/>
                <a:gd name="connsiteX132" fmla="*/ 454044 w 497979"/>
                <a:gd name="connsiteY132" fmla="*/ 839894 h 853101"/>
                <a:gd name="connsiteX133" fmla="*/ 454313 w 497979"/>
                <a:gd name="connsiteY133" fmla="*/ 843532 h 853101"/>
                <a:gd name="connsiteX134" fmla="*/ 453909 w 497979"/>
                <a:gd name="connsiteY134" fmla="*/ 852697 h 853101"/>
                <a:gd name="connsiteX135" fmla="*/ 452696 w 497979"/>
                <a:gd name="connsiteY135" fmla="*/ 853101 h 853101"/>
                <a:gd name="connsiteX136" fmla="*/ 430863 w 497979"/>
                <a:gd name="connsiteY136" fmla="*/ 853101 h 85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97979" h="853101">
                  <a:moveTo>
                    <a:pt x="430863" y="852697"/>
                  </a:moveTo>
                  <a:cubicBezTo>
                    <a:pt x="419812" y="851214"/>
                    <a:pt x="393262" y="848115"/>
                    <a:pt x="365095" y="844745"/>
                  </a:cubicBezTo>
                  <a:cubicBezTo>
                    <a:pt x="328976" y="840567"/>
                    <a:pt x="287871" y="835716"/>
                    <a:pt x="285984" y="834907"/>
                  </a:cubicBezTo>
                  <a:cubicBezTo>
                    <a:pt x="285849" y="834772"/>
                    <a:pt x="285580" y="834503"/>
                    <a:pt x="285176" y="834233"/>
                  </a:cubicBezTo>
                  <a:cubicBezTo>
                    <a:pt x="284097" y="833290"/>
                    <a:pt x="282480" y="831807"/>
                    <a:pt x="282480" y="830864"/>
                  </a:cubicBezTo>
                  <a:cubicBezTo>
                    <a:pt x="282480" y="830594"/>
                    <a:pt x="282615" y="830325"/>
                    <a:pt x="282885" y="830055"/>
                  </a:cubicBezTo>
                  <a:cubicBezTo>
                    <a:pt x="283828" y="829112"/>
                    <a:pt x="287197" y="828708"/>
                    <a:pt x="289488" y="828438"/>
                  </a:cubicBezTo>
                  <a:cubicBezTo>
                    <a:pt x="292184" y="828168"/>
                    <a:pt x="293262" y="828034"/>
                    <a:pt x="293397" y="827225"/>
                  </a:cubicBezTo>
                  <a:cubicBezTo>
                    <a:pt x="293397" y="827090"/>
                    <a:pt x="293397" y="826821"/>
                    <a:pt x="293262" y="826686"/>
                  </a:cubicBezTo>
                  <a:cubicBezTo>
                    <a:pt x="292992" y="826282"/>
                    <a:pt x="292318" y="826282"/>
                    <a:pt x="290701" y="826147"/>
                  </a:cubicBezTo>
                  <a:cubicBezTo>
                    <a:pt x="287197" y="826012"/>
                    <a:pt x="280593" y="825608"/>
                    <a:pt x="280593" y="820891"/>
                  </a:cubicBezTo>
                  <a:lnTo>
                    <a:pt x="280593" y="784098"/>
                  </a:lnTo>
                  <a:cubicBezTo>
                    <a:pt x="280593" y="781403"/>
                    <a:pt x="238141" y="725608"/>
                    <a:pt x="237736" y="725069"/>
                  </a:cubicBezTo>
                  <a:cubicBezTo>
                    <a:pt x="237062" y="724395"/>
                    <a:pt x="235041" y="724260"/>
                    <a:pt x="228572" y="724125"/>
                  </a:cubicBezTo>
                  <a:cubicBezTo>
                    <a:pt x="225202" y="723990"/>
                    <a:pt x="220081" y="723856"/>
                    <a:pt x="219407" y="723451"/>
                  </a:cubicBezTo>
                  <a:cubicBezTo>
                    <a:pt x="219407" y="723182"/>
                    <a:pt x="219812" y="721834"/>
                    <a:pt x="225337" y="716443"/>
                  </a:cubicBezTo>
                  <a:lnTo>
                    <a:pt x="225742" y="716039"/>
                  </a:lnTo>
                  <a:cubicBezTo>
                    <a:pt x="226146" y="715635"/>
                    <a:pt x="227089" y="714691"/>
                    <a:pt x="223585" y="705931"/>
                  </a:cubicBezTo>
                  <a:cubicBezTo>
                    <a:pt x="221968" y="702023"/>
                    <a:pt x="219812" y="697306"/>
                    <a:pt x="218868" y="696362"/>
                  </a:cubicBezTo>
                  <a:cubicBezTo>
                    <a:pt x="218060" y="695554"/>
                    <a:pt x="213882" y="694476"/>
                    <a:pt x="204313" y="692184"/>
                  </a:cubicBezTo>
                  <a:cubicBezTo>
                    <a:pt x="197574" y="690567"/>
                    <a:pt x="190027" y="688680"/>
                    <a:pt x="187601" y="687602"/>
                  </a:cubicBezTo>
                  <a:cubicBezTo>
                    <a:pt x="184636" y="686255"/>
                    <a:pt x="180054" y="676012"/>
                    <a:pt x="176954" y="669408"/>
                  </a:cubicBezTo>
                  <a:cubicBezTo>
                    <a:pt x="174798" y="664556"/>
                    <a:pt x="173450" y="661861"/>
                    <a:pt x="172642" y="661052"/>
                  </a:cubicBezTo>
                  <a:cubicBezTo>
                    <a:pt x="170351" y="658761"/>
                    <a:pt x="132345" y="641915"/>
                    <a:pt x="129111" y="641241"/>
                  </a:cubicBezTo>
                  <a:cubicBezTo>
                    <a:pt x="128302" y="641106"/>
                    <a:pt x="127089" y="640971"/>
                    <a:pt x="125337" y="640971"/>
                  </a:cubicBezTo>
                  <a:cubicBezTo>
                    <a:pt x="124259" y="640971"/>
                    <a:pt x="123181" y="640971"/>
                    <a:pt x="121968" y="640971"/>
                  </a:cubicBezTo>
                  <a:cubicBezTo>
                    <a:pt x="120755" y="640971"/>
                    <a:pt x="119677" y="640971"/>
                    <a:pt x="118599" y="640971"/>
                  </a:cubicBezTo>
                  <a:cubicBezTo>
                    <a:pt x="117790" y="640971"/>
                    <a:pt x="115364" y="640971"/>
                    <a:pt x="114555" y="640567"/>
                  </a:cubicBezTo>
                  <a:cubicBezTo>
                    <a:pt x="112264" y="639624"/>
                    <a:pt x="96766" y="627225"/>
                    <a:pt x="96227" y="625338"/>
                  </a:cubicBezTo>
                  <a:cubicBezTo>
                    <a:pt x="95957" y="624260"/>
                    <a:pt x="98113" y="621160"/>
                    <a:pt x="99865" y="618734"/>
                  </a:cubicBezTo>
                  <a:cubicBezTo>
                    <a:pt x="101213" y="616847"/>
                    <a:pt x="102426" y="614961"/>
                    <a:pt x="103369" y="613209"/>
                  </a:cubicBezTo>
                  <a:cubicBezTo>
                    <a:pt x="105526" y="609165"/>
                    <a:pt x="105256" y="602292"/>
                    <a:pt x="105121" y="597710"/>
                  </a:cubicBezTo>
                  <a:cubicBezTo>
                    <a:pt x="105121" y="596767"/>
                    <a:pt x="105121" y="596093"/>
                    <a:pt x="105121" y="595419"/>
                  </a:cubicBezTo>
                  <a:cubicBezTo>
                    <a:pt x="105121" y="593262"/>
                    <a:pt x="105391" y="593128"/>
                    <a:pt x="106065" y="592993"/>
                  </a:cubicBezTo>
                  <a:cubicBezTo>
                    <a:pt x="106469" y="592858"/>
                    <a:pt x="107008" y="592589"/>
                    <a:pt x="107682" y="592050"/>
                  </a:cubicBezTo>
                  <a:cubicBezTo>
                    <a:pt x="108895" y="590837"/>
                    <a:pt x="108221" y="588950"/>
                    <a:pt x="107413" y="587063"/>
                  </a:cubicBezTo>
                  <a:cubicBezTo>
                    <a:pt x="107008" y="585985"/>
                    <a:pt x="106469" y="584772"/>
                    <a:pt x="106469" y="583828"/>
                  </a:cubicBezTo>
                  <a:cubicBezTo>
                    <a:pt x="106334" y="581672"/>
                    <a:pt x="103100" y="579246"/>
                    <a:pt x="99326" y="576686"/>
                  </a:cubicBezTo>
                  <a:cubicBezTo>
                    <a:pt x="98518" y="576146"/>
                    <a:pt x="97709" y="575607"/>
                    <a:pt x="97574" y="575338"/>
                  </a:cubicBezTo>
                  <a:cubicBezTo>
                    <a:pt x="96766" y="574529"/>
                    <a:pt x="94879" y="569004"/>
                    <a:pt x="94879" y="567791"/>
                  </a:cubicBezTo>
                  <a:cubicBezTo>
                    <a:pt x="94879" y="567791"/>
                    <a:pt x="94879" y="567791"/>
                    <a:pt x="94879" y="567791"/>
                  </a:cubicBezTo>
                  <a:cubicBezTo>
                    <a:pt x="94879" y="567791"/>
                    <a:pt x="95553" y="567386"/>
                    <a:pt x="98518" y="567386"/>
                  </a:cubicBezTo>
                  <a:cubicBezTo>
                    <a:pt x="99192" y="567386"/>
                    <a:pt x="99731" y="567386"/>
                    <a:pt x="100270" y="567386"/>
                  </a:cubicBezTo>
                  <a:lnTo>
                    <a:pt x="101078" y="567386"/>
                  </a:lnTo>
                  <a:cubicBezTo>
                    <a:pt x="101348" y="567386"/>
                    <a:pt x="101617" y="567386"/>
                    <a:pt x="101887" y="566982"/>
                  </a:cubicBezTo>
                  <a:cubicBezTo>
                    <a:pt x="102830" y="566039"/>
                    <a:pt x="102965" y="563208"/>
                    <a:pt x="102965" y="558087"/>
                  </a:cubicBezTo>
                  <a:lnTo>
                    <a:pt x="102965" y="557009"/>
                  </a:lnTo>
                  <a:cubicBezTo>
                    <a:pt x="102965" y="554718"/>
                    <a:pt x="100135" y="553101"/>
                    <a:pt x="97305" y="551349"/>
                  </a:cubicBezTo>
                  <a:cubicBezTo>
                    <a:pt x="95553" y="550270"/>
                    <a:pt x="93666" y="549192"/>
                    <a:pt x="92453" y="547979"/>
                  </a:cubicBezTo>
                  <a:cubicBezTo>
                    <a:pt x="90970" y="546497"/>
                    <a:pt x="89892" y="544341"/>
                    <a:pt x="88410" y="541241"/>
                  </a:cubicBezTo>
                  <a:cubicBezTo>
                    <a:pt x="86793" y="537872"/>
                    <a:pt x="84501" y="533289"/>
                    <a:pt x="80593" y="527359"/>
                  </a:cubicBezTo>
                  <a:cubicBezTo>
                    <a:pt x="75067" y="519004"/>
                    <a:pt x="72237" y="513343"/>
                    <a:pt x="72103" y="510378"/>
                  </a:cubicBezTo>
                  <a:cubicBezTo>
                    <a:pt x="72103" y="510109"/>
                    <a:pt x="72103" y="509839"/>
                    <a:pt x="72103" y="509435"/>
                  </a:cubicBezTo>
                  <a:cubicBezTo>
                    <a:pt x="72103" y="506605"/>
                    <a:pt x="71968" y="500136"/>
                    <a:pt x="69003" y="494475"/>
                  </a:cubicBezTo>
                  <a:cubicBezTo>
                    <a:pt x="67386" y="491375"/>
                    <a:pt x="64016" y="487198"/>
                    <a:pt x="60782" y="483020"/>
                  </a:cubicBezTo>
                  <a:cubicBezTo>
                    <a:pt x="57817" y="479246"/>
                    <a:pt x="54313" y="474933"/>
                    <a:pt x="54313" y="473855"/>
                  </a:cubicBezTo>
                  <a:cubicBezTo>
                    <a:pt x="54313" y="471429"/>
                    <a:pt x="59299" y="450809"/>
                    <a:pt x="60243" y="449192"/>
                  </a:cubicBezTo>
                  <a:cubicBezTo>
                    <a:pt x="60647" y="448383"/>
                    <a:pt x="63612" y="447305"/>
                    <a:pt x="65634" y="446362"/>
                  </a:cubicBezTo>
                  <a:cubicBezTo>
                    <a:pt x="67925" y="445419"/>
                    <a:pt x="69946" y="444610"/>
                    <a:pt x="70755" y="443801"/>
                  </a:cubicBezTo>
                  <a:cubicBezTo>
                    <a:pt x="72103" y="442454"/>
                    <a:pt x="71698" y="437332"/>
                    <a:pt x="71024" y="430324"/>
                  </a:cubicBezTo>
                  <a:cubicBezTo>
                    <a:pt x="70890" y="428303"/>
                    <a:pt x="70755" y="426551"/>
                    <a:pt x="70755" y="425472"/>
                  </a:cubicBezTo>
                  <a:cubicBezTo>
                    <a:pt x="70755" y="421699"/>
                    <a:pt x="64960" y="418195"/>
                    <a:pt x="62264" y="418195"/>
                  </a:cubicBezTo>
                  <a:cubicBezTo>
                    <a:pt x="61995" y="418195"/>
                    <a:pt x="61725" y="418195"/>
                    <a:pt x="61590" y="418330"/>
                  </a:cubicBezTo>
                  <a:cubicBezTo>
                    <a:pt x="60377" y="418330"/>
                    <a:pt x="56334" y="413747"/>
                    <a:pt x="53369" y="410513"/>
                  </a:cubicBezTo>
                  <a:cubicBezTo>
                    <a:pt x="51348" y="408222"/>
                    <a:pt x="49326" y="405931"/>
                    <a:pt x="47574" y="404313"/>
                  </a:cubicBezTo>
                  <a:cubicBezTo>
                    <a:pt x="43801" y="400675"/>
                    <a:pt x="43935" y="396766"/>
                    <a:pt x="44205" y="391645"/>
                  </a:cubicBezTo>
                  <a:cubicBezTo>
                    <a:pt x="44205" y="390432"/>
                    <a:pt x="44340" y="389084"/>
                    <a:pt x="44340" y="387736"/>
                  </a:cubicBezTo>
                  <a:cubicBezTo>
                    <a:pt x="44340" y="383828"/>
                    <a:pt x="45014" y="380324"/>
                    <a:pt x="45553" y="377224"/>
                  </a:cubicBezTo>
                  <a:cubicBezTo>
                    <a:pt x="45957" y="374933"/>
                    <a:pt x="46361" y="373046"/>
                    <a:pt x="46361" y="371429"/>
                  </a:cubicBezTo>
                  <a:cubicBezTo>
                    <a:pt x="46361" y="368869"/>
                    <a:pt x="44879" y="367251"/>
                    <a:pt x="44070" y="366308"/>
                  </a:cubicBezTo>
                  <a:cubicBezTo>
                    <a:pt x="43935" y="366173"/>
                    <a:pt x="43801" y="366038"/>
                    <a:pt x="43666" y="365904"/>
                  </a:cubicBezTo>
                  <a:cubicBezTo>
                    <a:pt x="43666" y="365904"/>
                    <a:pt x="43666" y="365904"/>
                    <a:pt x="43666" y="365904"/>
                  </a:cubicBezTo>
                  <a:cubicBezTo>
                    <a:pt x="44070" y="365365"/>
                    <a:pt x="45014" y="364286"/>
                    <a:pt x="46766" y="364286"/>
                  </a:cubicBezTo>
                  <a:cubicBezTo>
                    <a:pt x="48248" y="364286"/>
                    <a:pt x="50000" y="364825"/>
                    <a:pt x="52022" y="366038"/>
                  </a:cubicBezTo>
                  <a:cubicBezTo>
                    <a:pt x="54852" y="367656"/>
                    <a:pt x="57547" y="369812"/>
                    <a:pt x="59973" y="371834"/>
                  </a:cubicBezTo>
                  <a:cubicBezTo>
                    <a:pt x="62803" y="374125"/>
                    <a:pt x="64960" y="375877"/>
                    <a:pt x="66442" y="375877"/>
                  </a:cubicBezTo>
                  <a:cubicBezTo>
                    <a:pt x="66846" y="375877"/>
                    <a:pt x="67251" y="375742"/>
                    <a:pt x="67520" y="375472"/>
                  </a:cubicBezTo>
                  <a:cubicBezTo>
                    <a:pt x="69677" y="373316"/>
                    <a:pt x="69677" y="359165"/>
                    <a:pt x="69677" y="359030"/>
                  </a:cubicBezTo>
                  <a:cubicBezTo>
                    <a:pt x="69677" y="357683"/>
                    <a:pt x="68329" y="356065"/>
                    <a:pt x="66846" y="354313"/>
                  </a:cubicBezTo>
                  <a:cubicBezTo>
                    <a:pt x="65094" y="352292"/>
                    <a:pt x="63208" y="349866"/>
                    <a:pt x="63208" y="347844"/>
                  </a:cubicBezTo>
                  <a:cubicBezTo>
                    <a:pt x="63208" y="345553"/>
                    <a:pt x="63342" y="342992"/>
                    <a:pt x="63342" y="340432"/>
                  </a:cubicBezTo>
                  <a:cubicBezTo>
                    <a:pt x="63612" y="333019"/>
                    <a:pt x="63612" y="328437"/>
                    <a:pt x="62399" y="327224"/>
                  </a:cubicBezTo>
                  <a:cubicBezTo>
                    <a:pt x="62129" y="326955"/>
                    <a:pt x="61860" y="326820"/>
                    <a:pt x="61456" y="326820"/>
                  </a:cubicBezTo>
                  <a:cubicBezTo>
                    <a:pt x="59704" y="326820"/>
                    <a:pt x="47978" y="331806"/>
                    <a:pt x="47978" y="334367"/>
                  </a:cubicBezTo>
                  <a:lnTo>
                    <a:pt x="47978" y="335176"/>
                  </a:lnTo>
                  <a:cubicBezTo>
                    <a:pt x="47978" y="341510"/>
                    <a:pt x="47709" y="343666"/>
                    <a:pt x="47439" y="344340"/>
                  </a:cubicBezTo>
                  <a:cubicBezTo>
                    <a:pt x="45553" y="344205"/>
                    <a:pt x="44205" y="341645"/>
                    <a:pt x="42992" y="339219"/>
                  </a:cubicBezTo>
                  <a:cubicBezTo>
                    <a:pt x="42183" y="337602"/>
                    <a:pt x="41240" y="335850"/>
                    <a:pt x="40162" y="334771"/>
                  </a:cubicBezTo>
                  <a:cubicBezTo>
                    <a:pt x="38410" y="333019"/>
                    <a:pt x="33828" y="328841"/>
                    <a:pt x="30458" y="325742"/>
                  </a:cubicBezTo>
                  <a:cubicBezTo>
                    <a:pt x="28976" y="324394"/>
                    <a:pt x="27763" y="323181"/>
                    <a:pt x="27224" y="322777"/>
                  </a:cubicBezTo>
                  <a:cubicBezTo>
                    <a:pt x="27493" y="322507"/>
                    <a:pt x="28032" y="322238"/>
                    <a:pt x="28437" y="321968"/>
                  </a:cubicBezTo>
                  <a:cubicBezTo>
                    <a:pt x="29784" y="321160"/>
                    <a:pt x="31806" y="319947"/>
                    <a:pt x="32480" y="318329"/>
                  </a:cubicBezTo>
                  <a:cubicBezTo>
                    <a:pt x="33423" y="316308"/>
                    <a:pt x="33019" y="305122"/>
                    <a:pt x="32615" y="295014"/>
                  </a:cubicBezTo>
                  <a:cubicBezTo>
                    <a:pt x="32480" y="292858"/>
                    <a:pt x="32480" y="291375"/>
                    <a:pt x="32480" y="290701"/>
                  </a:cubicBezTo>
                  <a:cubicBezTo>
                    <a:pt x="32480" y="289354"/>
                    <a:pt x="30323" y="285715"/>
                    <a:pt x="12938" y="268734"/>
                  </a:cubicBezTo>
                  <a:lnTo>
                    <a:pt x="11725" y="267521"/>
                  </a:lnTo>
                  <a:cubicBezTo>
                    <a:pt x="10108" y="265903"/>
                    <a:pt x="2965" y="245957"/>
                    <a:pt x="2695" y="244205"/>
                  </a:cubicBezTo>
                  <a:cubicBezTo>
                    <a:pt x="2830" y="243936"/>
                    <a:pt x="4582" y="242319"/>
                    <a:pt x="6065" y="240836"/>
                  </a:cubicBezTo>
                  <a:cubicBezTo>
                    <a:pt x="9838" y="237062"/>
                    <a:pt x="12129" y="234771"/>
                    <a:pt x="12129" y="233424"/>
                  </a:cubicBezTo>
                  <a:cubicBezTo>
                    <a:pt x="12129" y="232345"/>
                    <a:pt x="11321" y="230728"/>
                    <a:pt x="10377" y="228707"/>
                  </a:cubicBezTo>
                  <a:cubicBezTo>
                    <a:pt x="9434" y="226685"/>
                    <a:pt x="8221" y="224259"/>
                    <a:pt x="8221" y="223046"/>
                  </a:cubicBezTo>
                  <a:cubicBezTo>
                    <a:pt x="8221" y="221698"/>
                    <a:pt x="8625" y="216038"/>
                    <a:pt x="9030" y="211186"/>
                  </a:cubicBezTo>
                  <a:cubicBezTo>
                    <a:pt x="9434" y="206604"/>
                    <a:pt x="9703" y="202426"/>
                    <a:pt x="9703" y="201348"/>
                  </a:cubicBezTo>
                  <a:cubicBezTo>
                    <a:pt x="9703" y="200674"/>
                    <a:pt x="11995" y="198248"/>
                    <a:pt x="13612" y="196631"/>
                  </a:cubicBezTo>
                  <a:cubicBezTo>
                    <a:pt x="16712" y="193397"/>
                    <a:pt x="19946" y="189893"/>
                    <a:pt x="19946" y="187601"/>
                  </a:cubicBezTo>
                  <a:cubicBezTo>
                    <a:pt x="19946" y="185580"/>
                    <a:pt x="17655" y="178437"/>
                    <a:pt x="14286" y="168599"/>
                  </a:cubicBezTo>
                  <a:cubicBezTo>
                    <a:pt x="12399" y="163073"/>
                    <a:pt x="10377" y="156874"/>
                    <a:pt x="10377" y="155930"/>
                  </a:cubicBezTo>
                  <a:cubicBezTo>
                    <a:pt x="10377" y="153370"/>
                    <a:pt x="2695" y="141914"/>
                    <a:pt x="1752" y="140836"/>
                  </a:cubicBezTo>
                  <a:cubicBezTo>
                    <a:pt x="943" y="139219"/>
                    <a:pt x="0" y="115768"/>
                    <a:pt x="0" y="112264"/>
                  </a:cubicBezTo>
                  <a:cubicBezTo>
                    <a:pt x="270" y="110782"/>
                    <a:pt x="9569" y="100135"/>
                    <a:pt x="16307" y="92453"/>
                  </a:cubicBezTo>
                  <a:cubicBezTo>
                    <a:pt x="22372" y="85580"/>
                    <a:pt x="28032" y="79111"/>
                    <a:pt x="29515" y="76685"/>
                  </a:cubicBezTo>
                  <a:cubicBezTo>
                    <a:pt x="32076" y="72776"/>
                    <a:pt x="31671" y="71564"/>
                    <a:pt x="30997" y="70216"/>
                  </a:cubicBezTo>
                  <a:cubicBezTo>
                    <a:pt x="30863" y="69811"/>
                    <a:pt x="30593" y="69407"/>
                    <a:pt x="30593" y="69003"/>
                  </a:cubicBezTo>
                  <a:cubicBezTo>
                    <a:pt x="30593" y="67251"/>
                    <a:pt x="41240" y="50809"/>
                    <a:pt x="43666" y="48383"/>
                  </a:cubicBezTo>
                  <a:cubicBezTo>
                    <a:pt x="44879" y="47170"/>
                    <a:pt x="44744" y="40701"/>
                    <a:pt x="44340" y="26415"/>
                  </a:cubicBezTo>
                  <a:cubicBezTo>
                    <a:pt x="44070" y="17386"/>
                    <a:pt x="43666" y="8086"/>
                    <a:pt x="44474" y="5121"/>
                  </a:cubicBezTo>
                  <a:cubicBezTo>
                    <a:pt x="44744" y="3774"/>
                    <a:pt x="44879" y="2156"/>
                    <a:pt x="44879" y="0"/>
                  </a:cubicBezTo>
                  <a:cubicBezTo>
                    <a:pt x="99731" y="15364"/>
                    <a:pt x="185580" y="38949"/>
                    <a:pt x="284771" y="64690"/>
                  </a:cubicBezTo>
                  <a:lnTo>
                    <a:pt x="227359" y="299596"/>
                  </a:lnTo>
                  <a:cubicBezTo>
                    <a:pt x="227359" y="299731"/>
                    <a:pt x="227359" y="300001"/>
                    <a:pt x="227494" y="300135"/>
                  </a:cubicBezTo>
                  <a:lnTo>
                    <a:pt x="478168" y="683020"/>
                  </a:lnTo>
                  <a:cubicBezTo>
                    <a:pt x="478842" y="686389"/>
                    <a:pt x="482885" y="697710"/>
                    <a:pt x="489489" y="715769"/>
                  </a:cubicBezTo>
                  <a:cubicBezTo>
                    <a:pt x="493127" y="725608"/>
                    <a:pt x="497171" y="736659"/>
                    <a:pt x="497979" y="739624"/>
                  </a:cubicBezTo>
                  <a:cubicBezTo>
                    <a:pt x="496497" y="740702"/>
                    <a:pt x="491780" y="742724"/>
                    <a:pt x="488950" y="743937"/>
                  </a:cubicBezTo>
                  <a:cubicBezTo>
                    <a:pt x="483693" y="746228"/>
                    <a:pt x="478707" y="748384"/>
                    <a:pt x="476685" y="750271"/>
                  </a:cubicBezTo>
                  <a:cubicBezTo>
                    <a:pt x="474529" y="752427"/>
                    <a:pt x="473047" y="758492"/>
                    <a:pt x="470351" y="770756"/>
                  </a:cubicBezTo>
                  <a:cubicBezTo>
                    <a:pt x="469273" y="775608"/>
                    <a:pt x="467386" y="784637"/>
                    <a:pt x="466443" y="785581"/>
                  </a:cubicBezTo>
                  <a:cubicBezTo>
                    <a:pt x="465095" y="786929"/>
                    <a:pt x="460917" y="790028"/>
                    <a:pt x="457278" y="792724"/>
                  </a:cubicBezTo>
                  <a:cubicBezTo>
                    <a:pt x="453100" y="795823"/>
                    <a:pt x="449057" y="798788"/>
                    <a:pt x="447575" y="800406"/>
                  </a:cubicBezTo>
                  <a:cubicBezTo>
                    <a:pt x="444879" y="803101"/>
                    <a:pt x="444340" y="811726"/>
                    <a:pt x="444340" y="823991"/>
                  </a:cubicBezTo>
                  <a:lnTo>
                    <a:pt x="444340" y="825069"/>
                  </a:lnTo>
                  <a:cubicBezTo>
                    <a:pt x="444340" y="828303"/>
                    <a:pt x="447171" y="831403"/>
                    <a:pt x="450001" y="834368"/>
                  </a:cubicBezTo>
                  <a:cubicBezTo>
                    <a:pt x="451618" y="836120"/>
                    <a:pt x="454044" y="838681"/>
                    <a:pt x="454044" y="839894"/>
                  </a:cubicBezTo>
                  <a:cubicBezTo>
                    <a:pt x="454044" y="840837"/>
                    <a:pt x="454179" y="842050"/>
                    <a:pt x="454313" y="843532"/>
                  </a:cubicBezTo>
                  <a:cubicBezTo>
                    <a:pt x="454583" y="846363"/>
                    <a:pt x="455122" y="851214"/>
                    <a:pt x="453909" y="852697"/>
                  </a:cubicBezTo>
                  <a:cubicBezTo>
                    <a:pt x="453774" y="852832"/>
                    <a:pt x="453505" y="853101"/>
                    <a:pt x="452696" y="853101"/>
                  </a:cubicBezTo>
                  <a:lnTo>
                    <a:pt x="430863" y="853101"/>
                  </a:lnTo>
                  <a:close/>
                </a:path>
              </a:pathLst>
            </a:custGeom>
            <a:grpFill/>
            <a:ln w="12700" cap="flat">
              <a:solidFill>
                <a:schemeClr val="bg1"/>
              </a:solidFill>
              <a:prstDash val="solid"/>
              <a:miter/>
            </a:ln>
          </p:spPr>
          <p:txBody>
            <a:bodyPr rtlCol="0" anchor="ctr"/>
            <a:lstStyle/>
            <a:p>
              <a:endParaRPr lang="en-US"/>
            </a:p>
          </p:txBody>
        </p:sp>
        <p:sp>
          <p:nvSpPr>
            <p:cNvPr id="89" name="Freeform 76">
              <a:extLst>
                <a:ext uri="{FF2B5EF4-FFF2-40B4-BE49-F238E27FC236}">
                  <a16:creationId xmlns:a16="http://schemas.microsoft.com/office/drawing/2014/main" id="{0E153E6A-FBDA-6F68-A956-21FF7616FC91}"/>
                </a:ext>
              </a:extLst>
            </p:cNvPr>
            <p:cNvSpPr/>
            <p:nvPr/>
          </p:nvSpPr>
          <p:spPr>
            <a:xfrm>
              <a:off x="6477120" y="1856589"/>
              <a:ext cx="421024" cy="292048"/>
            </a:xfrm>
            <a:custGeom>
              <a:avLst/>
              <a:gdLst>
                <a:gd name="connsiteX0" fmla="*/ 365095 w 421024"/>
                <a:gd name="connsiteY0" fmla="*/ 292049 h 292048"/>
                <a:gd name="connsiteX1" fmla="*/ 263477 w 421024"/>
                <a:gd name="connsiteY1" fmla="*/ 266577 h 292048"/>
                <a:gd name="connsiteX2" fmla="*/ 260243 w 421024"/>
                <a:gd name="connsiteY2" fmla="*/ 265634 h 292048"/>
                <a:gd name="connsiteX3" fmla="*/ 230863 w 421024"/>
                <a:gd name="connsiteY3" fmla="*/ 274259 h 292048"/>
                <a:gd name="connsiteX4" fmla="*/ 208087 w 421024"/>
                <a:gd name="connsiteY4" fmla="*/ 281267 h 292048"/>
                <a:gd name="connsiteX5" fmla="*/ 60108 w 421024"/>
                <a:gd name="connsiteY5" fmla="*/ 258761 h 292048"/>
                <a:gd name="connsiteX6" fmla="*/ 50000 w 421024"/>
                <a:gd name="connsiteY6" fmla="*/ 228572 h 292048"/>
                <a:gd name="connsiteX7" fmla="*/ 56469 w 421024"/>
                <a:gd name="connsiteY7" fmla="*/ 210108 h 292048"/>
                <a:gd name="connsiteX8" fmla="*/ 57008 w 421024"/>
                <a:gd name="connsiteY8" fmla="*/ 208760 h 292048"/>
                <a:gd name="connsiteX9" fmla="*/ 57008 w 421024"/>
                <a:gd name="connsiteY9" fmla="*/ 208221 h 292048"/>
                <a:gd name="connsiteX10" fmla="*/ 56604 w 421024"/>
                <a:gd name="connsiteY10" fmla="*/ 207817 h 292048"/>
                <a:gd name="connsiteX11" fmla="*/ 2022 w 421024"/>
                <a:gd name="connsiteY11" fmla="*/ 186119 h 292048"/>
                <a:gd name="connsiteX12" fmla="*/ 809 w 421024"/>
                <a:gd name="connsiteY12" fmla="*/ 181806 h 292048"/>
                <a:gd name="connsiteX13" fmla="*/ 0 w 421024"/>
                <a:gd name="connsiteY13" fmla="*/ 178302 h 292048"/>
                <a:gd name="connsiteX14" fmla="*/ 3100 w 421024"/>
                <a:gd name="connsiteY14" fmla="*/ 168868 h 292048"/>
                <a:gd name="connsiteX15" fmla="*/ 4043 w 421024"/>
                <a:gd name="connsiteY15" fmla="*/ 171698 h 292048"/>
                <a:gd name="connsiteX16" fmla="*/ 5391 w 421024"/>
                <a:gd name="connsiteY16" fmla="*/ 174933 h 292048"/>
                <a:gd name="connsiteX17" fmla="*/ 6199 w 421024"/>
                <a:gd name="connsiteY17" fmla="*/ 175202 h 292048"/>
                <a:gd name="connsiteX18" fmla="*/ 13208 w 421024"/>
                <a:gd name="connsiteY18" fmla="*/ 167116 h 292048"/>
                <a:gd name="connsiteX19" fmla="*/ 15768 w 421024"/>
                <a:gd name="connsiteY19" fmla="*/ 161591 h 292048"/>
                <a:gd name="connsiteX20" fmla="*/ 18868 w 421024"/>
                <a:gd name="connsiteY20" fmla="*/ 153100 h 292048"/>
                <a:gd name="connsiteX21" fmla="*/ 11321 w 421024"/>
                <a:gd name="connsiteY21" fmla="*/ 146092 h 292048"/>
                <a:gd name="connsiteX22" fmla="*/ 9973 w 421024"/>
                <a:gd name="connsiteY22" fmla="*/ 145553 h 292048"/>
                <a:gd name="connsiteX23" fmla="*/ 8491 w 421024"/>
                <a:gd name="connsiteY23" fmla="*/ 136927 h 292048"/>
                <a:gd name="connsiteX24" fmla="*/ 8491 w 421024"/>
                <a:gd name="connsiteY24" fmla="*/ 135984 h 292048"/>
                <a:gd name="connsiteX25" fmla="*/ 8895 w 421024"/>
                <a:gd name="connsiteY25" fmla="*/ 135445 h 292048"/>
                <a:gd name="connsiteX26" fmla="*/ 12129 w 421024"/>
                <a:gd name="connsiteY26" fmla="*/ 137062 h 292048"/>
                <a:gd name="connsiteX27" fmla="*/ 13747 w 421024"/>
                <a:gd name="connsiteY27" fmla="*/ 137601 h 292048"/>
                <a:gd name="connsiteX28" fmla="*/ 19272 w 421024"/>
                <a:gd name="connsiteY28" fmla="*/ 135041 h 292048"/>
                <a:gd name="connsiteX29" fmla="*/ 20485 w 421024"/>
                <a:gd name="connsiteY29" fmla="*/ 134906 h 292048"/>
                <a:gd name="connsiteX30" fmla="*/ 21833 w 421024"/>
                <a:gd name="connsiteY30" fmla="*/ 134906 h 292048"/>
                <a:gd name="connsiteX31" fmla="*/ 23450 w 421024"/>
                <a:gd name="connsiteY31" fmla="*/ 134906 h 292048"/>
                <a:gd name="connsiteX32" fmla="*/ 26280 w 421024"/>
                <a:gd name="connsiteY32" fmla="*/ 133828 h 292048"/>
                <a:gd name="connsiteX33" fmla="*/ 25337 w 421024"/>
                <a:gd name="connsiteY33" fmla="*/ 130324 h 292048"/>
                <a:gd name="connsiteX34" fmla="*/ 21833 w 421024"/>
                <a:gd name="connsiteY34" fmla="*/ 124933 h 292048"/>
                <a:gd name="connsiteX35" fmla="*/ 18868 w 421024"/>
                <a:gd name="connsiteY35" fmla="*/ 120890 h 292048"/>
                <a:gd name="connsiteX36" fmla="*/ 17790 w 421024"/>
                <a:gd name="connsiteY36" fmla="*/ 120351 h 292048"/>
                <a:gd name="connsiteX37" fmla="*/ 14690 w 421024"/>
                <a:gd name="connsiteY37" fmla="*/ 123181 h 292048"/>
                <a:gd name="connsiteX38" fmla="*/ 13881 w 421024"/>
                <a:gd name="connsiteY38" fmla="*/ 124259 h 292048"/>
                <a:gd name="connsiteX39" fmla="*/ 13208 w 421024"/>
                <a:gd name="connsiteY39" fmla="*/ 124124 h 292048"/>
                <a:gd name="connsiteX40" fmla="*/ 12264 w 421024"/>
                <a:gd name="connsiteY40" fmla="*/ 124124 h 292048"/>
                <a:gd name="connsiteX41" fmla="*/ 11725 w 421024"/>
                <a:gd name="connsiteY41" fmla="*/ 123989 h 292048"/>
                <a:gd name="connsiteX42" fmla="*/ 13612 w 421024"/>
                <a:gd name="connsiteY42" fmla="*/ 116847 h 292048"/>
                <a:gd name="connsiteX43" fmla="*/ 15903 w 421024"/>
                <a:gd name="connsiteY43" fmla="*/ 94475 h 292048"/>
                <a:gd name="connsiteX44" fmla="*/ 14690 w 421024"/>
                <a:gd name="connsiteY44" fmla="*/ 85175 h 292048"/>
                <a:gd name="connsiteX45" fmla="*/ 14016 w 421024"/>
                <a:gd name="connsiteY45" fmla="*/ 68194 h 292048"/>
                <a:gd name="connsiteX46" fmla="*/ 11321 w 421024"/>
                <a:gd name="connsiteY46" fmla="*/ 53504 h 292048"/>
                <a:gd name="connsiteX47" fmla="*/ 9973 w 421024"/>
                <a:gd name="connsiteY47" fmla="*/ 28571 h 292048"/>
                <a:gd name="connsiteX48" fmla="*/ 14016 w 421024"/>
                <a:gd name="connsiteY48" fmla="*/ 14555 h 292048"/>
                <a:gd name="connsiteX49" fmla="*/ 35175 w 421024"/>
                <a:gd name="connsiteY49" fmla="*/ 27763 h 292048"/>
                <a:gd name="connsiteX50" fmla="*/ 59838 w 421024"/>
                <a:gd name="connsiteY50" fmla="*/ 43666 h 292048"/>
                <a:gd name="connsiteX51" fmla="*/ 88814 w 421024"/>
                <a:gd name="connsiteY51" fmla="*/ 59704 h 292048"/>
                <a:gd name="connsiteX52" fmla="*/ 94205 w 421024"/>
                <a:gd name="connsiteY52" fmla="*/ 62534 h 292048"/>
                <a:gd name="connsiteX53" fmla="*/ 98113 w 421024"/>
                <a:gd name="connsiteY53" fmla="*/ 63477 h 292048"/>
                <a:gd name="connsiteX54" fmla="*/ 101078 w 421024"/>
                <a:gd name="connsiteY54" fmla="*/ 63342 h 292048"/>
                <a:gd name="connsiteX55" fmla="*/ 103639 w 421024"/>
                <a:gd name="connsiteY55" fmla="*/ 63208 h 292048"/>
                <a:gd name="connsiteX56" fmla="*/ 105391 w 421024"/>
                <a:gd name="connsiteY56" fmla="*/ 63477 h 292048"/>
                <a:gd name="connsiteX57" fmla="*/ 109299 w 421024"/>
                <a:gd name="connsiteY57" fmla="*/ 85310 h 292048"/>
                <a:gd name="connsiteX58" fmla="*/ 102291 w 421024"/>
                <a:gd name="connsiteY58" fmla="*/ 98652 h 292048"/>
                <a:gd name="connsiteX59" fmla="*/ 100270 w 421024"/>
                <a:gd name="connsiteY59" fmla="*/ 116847 h 292048"/>
                <a:gd name="connsiteX60" fmla="*/ 98518 w 421024"/>
                <a:gd name="connsiteY60" fmla="*/ 120351 h 292048"/>
                <a:gd name="connsiteX61" fmla="*/ 96361 w 421024"/>
                <a:gd name="connsiteY61" fmla="*/ 126281 h 292048"/>
                <a:gd name="connsiteX62" fmla="*/ 97305 w 421024"/>
                <a:gd name="connsiteY62" fmla="*/ 126820 h 292048"/>
                <a:gd name="connsiteX63" fmla="*/ 100404 w 421024"/>
                <a:gd name="connsiteY63" fmla="*/ 127493 h 292048"/>
                <a:gd name="connsiteX64" fmla="*/ 106334 w 421024"/>
                <a:gd name="connsiteY64" fmla="*/ 128706 h 292048"/>
                <a:gd name="connsiteX65" fmla="*/ 108895 w 421024"/>
                <a:gd name="connsiteY65" fmla="*/ 127898 h 292048"/>
                <a:gd name="connsiteX66" fmla="*/ 114690 w 421024"/>
                <a:gd name="connsiteY66" fmla="*/ 114555 h 292048"/>
                <a:gd name="connsiteX67" fmla="*/ 124798 w 421024"/>
                <a:gd name="connsiteY67" fmla="*/ 99865 h 292048"/>
                <a:gd name="connsiteX68" fmla="*/ 135984 w 421024"/>
                <a:gd name="connsiteY68" fmla="*/ 83019 h 292048"/>
                <a:gd name="connsiteX69" fmla="*/ 128841 w 421024"/>
                <a:gd name="connsiteY69" fmla="*/ 57817 h 292048"/>
                <a:gd name="connsiteX70" fmla="*/ 123989 w 421024"/>
                <a:gd name="connsiteY70" fmla="*/ 41240 h 292048"/>
                <a:gd name="connsiteX71" fmla="*/ 128437 w 421024"/>
                <a:gd name="connsiteY71" fmla="*/ 40431 h 292048"/>
                <a:gd name="connsiteX72" fmla="*/ 137197 w 421024"/>
                <a:gd name="connsiteY72" fmla="*/ 29245 h 292048"/>
                <a:gd name="connsiteX73" fmla="*/ 135580 w 421024"/>
                <a:gd name="connsiteY73" fmla="*/ 22372 h 292048"/>
                <a:gd name="connsiteX74" fmla="*/ 134502 w 421024"/>
                <a:gd name="connsiteY74" fmla="*/ 19811 h 292048"/>
                <a:gd name="connsiteX75" fmla="*/ 133828 w 421024"/>
                <a:gd name="connsiteY75" fmla="*/ 0 h 292048"/>
                <a:gd name="connsiteX76" fmla="*/ 421025 w 421024"/>
                <a:gd name="connsiteY76" fmla="*/ 70755 h 292048"/>
                <a:gd name="connsiteX77" fmla="*/ 365095 w 421024"/>
                <a:gd name="connsiteY77" fmla="*/ 292049 h 29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21024" h="292048">
                  <a:moveTo>
                    <a:pt x="365095" y="292049"/>
                  </a:moveTo>
                  <a:cubicBezTo>
                    <a:pt x="317925" y="281402"/>
                    <a:pt x="266442" y="268868"/>
                    <a:pt x="263477" y="266577"/>
                  </a:cubicBezTo>
                  <a:cubicBezTo>
                    <a:pt x="262804" y="265903"/>
                    <a:pt x="261725" y="265634"/>
                    <a:pt x="260243" y="265634"/>
                  </a:cubicBezTo>
                  <a:cubicBezTo>
                    <a:pt x="255796" y="265634"/>
                    <a:pt x="247574" y="268329"/>
                    <a:pt x="230863" y="274259"/>
                  </a:cubicBezTo>
                  <a:cubicBezTo>
                    <a:pt x="221564" y="277494"/>
                    <a:pt x="211052" y="281267"/>
                    <a:pt x="208087" y="281267"/>
                  </a:cubicBezTo>
                  <a:cubicBezTo>
                    <a:pt x="199326" y="281267"/>
                    <a:pt x="65768" y="262399"/>
                    <a:pt x="60108" y="258761"/>
                  </a:cubicBezTo>
                  <a:cubicBezTo>
                    <a:pt x="57412" y="256065"/>
                    <a:pt x="50000" y="231941"/>
                    <a:pt x="50000" y="228572"/>
                  </a:cubicBezTo>
                  <a:cubicBezTo>
                    <a:pt x="50000" y="226955"/>
                    <a:pt x="53369" y="217790"/>
                    <a:pt x="56469" y="210108"/>
                  </a:cubicBezTo>
                  <a:lnTo>
                    <a:pt x="57008" y="208760"/>
                  </a:lnTo>
                  <a:cubicBezTo>
                    <a:pt x="57143" y="208626"/>
                    <a:pt x="57008" y="208356"/>
                    <a:pt x="57008" y="208221"/>
                  </a:cubicBezTo>
                  <a:cubicBezTo>
                    <a:pt x="56873" y="208087"/>
                    <a:pt x="56739" y="207952"/>
                    <a:pt x="56604" y="207817"/>
                  </a:cubicBezTo>
                  <a:lnTo>
                    <a:pt x="2022" y="186119"/>
                  </a:lnTo>
                  <a:cubicBezTo>
                    <a:pt x="1752" y="184502"/>
                    <a:pt x="1213" y="183019"/>
                    <a:pt x="809" y="181806"/>
                  </a:cubicBezTo>
                  <a:cubicBezTo>
                    <a:pt x="404" y="180459"/>
                    <a:pt x="0" y="179380"/>
                    <a:pt x="0" y="178302"/>
                  </a:cubicBezTo>
                  <a:cubicBezTo>
                    <a:pt x="0" y="175202"/>
                    <a:pt x="2156" y="170216"/>
                    <a:pt x="3100" y="168868"/>
                  </a:cubicBezTo>
                  <a:cubicBezTo>
                    <a:pt x="3234" y="169407"/>
                    <a:pt x="3774" y="170890"/>
                    <a:pt x="4043" y="171698"/>
                  </a:cubicBezTo>
                  <a:cubicBezTo>
                    <a:pt x="4582" y="173316"/>
                    <a:pt x="4987" y="174394"/>
                    <a:pt x="5391" y="174933"/>
                  </a:cubicBezTo>
                  <a:cubicBezTo>
                    <a:pt x="5526" y="175068"/>
                    <a:pt x="5795" y="175202"/>
                    <a:pt x="6199" y="175202"/>
                  </a:cubicBezTo>
                  <a:cubicBezTo>
                    <a:pt x="7951" y="175202"/>
                    <a:pt x="11725" y="171429"/>
                    <a:pt x="13208" y="167116"/>
                  </a:cubicBezTo>
                  <a:cubicBezTo>
                    <a:pt x="13881" y="165364"/>
                    <a:pt x="14825" y="163477"/>
                    <a:pt x="15768" y="161591"/>
                  </a:cubicBezTo>
                  <a:cubicBezTo>
                    <a:pt x="17385" y="158491"/>
                    <a:pt x="18868" y="155526"/>
                    <a:pt x="18868" y="153100"/>
                  </a:cubicBezTo>
                  <a:cubicBezTo>
                    <a:pt x="18868" y="149057"/>
                    <a:pt x="15633" y="146092"/>
                    <a:pt x="11321" y="146092"/>
                  </a:cubicBezTo>
                  <a:cubicBezTo>
                    <a:pt x="10782" y="146092"/>
                    <a:pt x="10377" y="145957"/>
                    <a:pt x="9973" y="145553"/>
                  </a:cubicBezTo>
                  <a:cubicBezTo>
                    <a:pt x="8356" y="143936"/>
                    <a:pt x="8491" y="139219"/>
                    <a:pt x="8491" y="136927"/>
                  </a:cubicBezTo>
                  <a:lnTo>
                    <a:pt x="8491" y="135984"/>
                  </a:lnTo>
                  <a:cubicBezTo>
                    <a:pt x="8491" y="135445"/>
                    <a:pt x="8625" y="135445"/>
                    <a:pt x="8895" y="135445"/>
                  </a:cubicBezTo>
                  <a:cubicBezTo>
                    <a:pt x="9703" y="135445"/>
                    <a:pt x="11321" y="136254"/>
                    <a:pt x="12129" y="137062"/>
                  </a:cubicBezTo>
                  <a:cubicBezTo>
                    <a:pt x="12534" y="137467"/>
                    <a:pt x="13073" y="137601"/>
                    <a:pt x="13747" y="137601"/>
                  </a:cubicBezTo>
                  <a:cubicBezTo>
                    <a:pt x="15499" y="137601"/>
                    <a:pt x="18059" y="136254"/>
                    <a:pt x="19272" y="135041"/>
                  </a:cubicBezTo>
                  <a:cubicBezTo>
                    <a:pt x="19272" y="135041"/>
                    <a:pt x="19407" y="134906"/>
                    <a:pt x="20485" y="134906"/>
                  </a:cubicBezTo>
                  <a:cubicBezTo>
                    <a:pt x="20890" y="134906"/>
                    <a:pt x="21429" y="134906"/>
                    <a:pt x="21833" y="134906"/>
                  </a:cubicBezTo>
                  <a:cubicBezTo>
                    <a:pt x="22372" y="134906"/>
                    <a:pt x="22911" y="134906"/>
                    <a:pt x="23450" y="134906"/>
                  </a:cubicBezTo>
                  <a:cubicBezTo>
                    <a:pt x="24528" y="134906"/>
                    <a:pt x="25741" y="134771"/>
                    <a:pt x="26280" y="133828"/>
                  </a:cubicBezTo>
                  <a:cubicBezTo>
                    <a:pt x="26685" y="133019"/>
                    <a:pt x="26415" y="131941"/>
                    <a:pt x="25337" y="130324"/>
                  </a:cubicBezTo>
                  <a:cubicBezTo>
                    <a:pt x="23720" y="127898"/>
                    <a:pt x="22642" y="126281"/>
                    <a:pt x="21833" y="124933"/>
                  </a:cubicBezTo>
                  <a:cubicBezTo>
                    <a:pt x="20620" y="123046"/>
                    <a:pt x="19946" y="121968"/>
                    <a:pt x="18868" y="120890"/>
                  </a:cubicBezTo>
                  <a:cubicBezTo>
                    <a:pt x="18464" y="120485"/>
                    <a:pt x="18059" y="120351"/>
                    <a:pt x="17790" y="120351"/>
                  </a:cubicBezTo>
                  <a:cubicBezTo>
                    <a:pt x="16577" y="120351"/>
                    <a:pt x="15499" y="121833"/>
                    <a:pt x="14690" y="123181"/>
                  </a:cubicBezTo>
                  <a:cubicBezTo>
                    <a:pt x="14420" y="123585"/>
                    <a:pt x="14016" y="124124"/>
                    <a:pt x="13881" y="124259"/>
                  </a:cubicBezTo>
                  <a:cubicBezTo>
                    <a:pt x="13612" y="124124"/>
                    <a:pt x="13477" y="124124"/>
                    <a:pt x="13208" y="124124"/>
                  </a:cubicBezTo>
                  <a:cubicBezTo>
                    <a:pt x="13073" y="124124"/>
                    <a:pt x="12399" y="124124"/>
                    <a:pt x="12264" y="124124"/>
                  </a:cubicBezTo>
                  <a:cubicBezTo>
                    <a:pt x="11860" y="124124"/>
                    <a:pt x="11860" y="123989"/>
                    <a:pt x="11725" y="123989"/>
                  </a:cubicBezTo>
                  <a:cubicBezTo>
                    <a:pt x="11456" y="123720"/>
                    <a:pt x="11321" y="122372"/>
                    <a:pt x="13612" y="116847"/>
                  </a:cubicBezTo>
                  <a:cubicBezTo>
                    <a:pt x="18194" y="106065"/>
                    <a:pt x="19542" y="102426"/>
                    <a:pt x="15903" y="94475"/>
                  </a:cubicBezTo>
                  <a:cubicBezTo>
                    <a:pt x="14286" y="90701"/>
                    <a:pt x="14420" y="88679"/>
                    <a:pt x="14690" y="85175"/>
                  </a:cubicBezTo>
                  <a:cubicBezTo>
                    <a:pt x="14960" y="81671"/>
                    <a:pt x="15364" y="76954"/>
                    <a:pt x="14016" y="68194"/>
                  </a:cubicBezTo>
                  <a:cubicBezTo>
                    <a:pt x="13208" y="62803"/>
                    <a:pt x="12129" y="57952"/>
                    <a:pt x="11321" y="53504"/>
                  </a:cubicBezTo>
                  <a:cubicBezTo>
                    <a:pt x="9164" y="43396"/>
                    <a:pt x="7547" y="35445"/>
                    <a:pt x="9973" y="28571"/>
                  </a:cubicBezTo>
                  <a:cubicBezTo>
                    <a:pt x="12938" y="20081"/>
                    <a:pt x="13881" y="15768"/>
                    <a:pt x="14016" y="14555"/>
                  </a:cubicBezTo>
                  <a:cubicBezTo>
                    <a:pt x="15768" y="14960"/>
                    <a:pt x="25202" y="21159"/>
                    <a:pt x="35175" y="27763"/>
                  </a:cubicBezTo>
                  <a:cubicBezTo>
                    <a:pt x="42722" y="32749"/>
                    <a:pt x="51213" y="38410"/>
                    <a:pt x="59838" y="43666"/>
                  </a:cubicBezTo>
                  <a:cubicBezTo>
                    <a:pt x="70350" y="50270"/>
                    <a:pt x="81941" y="56200"/>
                    <a:pt x="88814" y="59704"/>
                  </a:cubicBezTo>
                  <a:cubicBezTo>
                    <a:pt x="91510" y="61051"/>
                    <a:pt x="93935" y="62399"/>
                    <a:pt x="94205" y="62534"/>
                  </a:cubicBezTo>
                  <a:cubicBezTo>
                    <a:pt x="94879" y="63208"/>
                    <a:pt x="96092" y="63477"/>
                    <a:pt x="98113" y="63477"/>
                  </a:cubicBezTo>
                  <a:cubicBezTo>
                    <a:pt x="99057" y="63477"/>
                    <a:pt x="100135" y="63342"/>
                    <a:pt x="101078" y="63342"/>
                  </a:cubicBezTo>
                  <a:cubicBezTo>
                    <a:pt x="102022" y="63342"/>
                    <a:pt x="102830" y="63208"/>
                    <a:pt x="103639" y="63208"/>
                  </a:cubicBezTo>
                  <a:cubicBezTo>
                    <a:pt x="104987" y="63208"/>
                    <a:pt x="105391" y="63477"/>
                    <a:pt x="105391" y="63477"/>
                  </a:cubicBezTo>
                  <a:cubicBezTo>
                    <a:pt x="106604" y="64825"/>
                    <a:pt x="109299" y="82615"/>
                    <a:pt x="109299" y="85310"/>
                  </a:cubicBezTo>
                  <a:cubicBezTo>
                    <a:pt x="109299" y="87601"/>
                    <a:pt x="103774" y="97170"/>
                    <a:pt x="102291" y="98652"/>
                  </a:cubicBezTo>
                  <a:cubicBezTo>
                    <a:pt x="100404" y="100539"/>
                    <a:pt x="100270" y="116577"/>
                    <a:pt x="100270" y="116847"/>
                  </a:cubicBezTo>
                  <a:cubicBezTo>
                    <a:pt x="100270" y="117251"/>
                    <a:pt x="99326" y="119003"/>
                    <a:pt x="98518" y="120351"/>
                  </a:cubicBezTo>
                  <a:cubicBezTo>
                    <a:pt x="96631" y="123720"/>
                    <a:pt x="95822" y="125337"/>
                    <a:pt x="96361" y="126281"/>
                  </a:cubicBezTo>
                  <a:cubicBezTo>
                    <a:pt x="96496" y="126415"/>
                    <a:pt x="96766" y="126820"/>
                    <a:pt x="97305" y="126820"/>
                  </a:cubicBezTo>
                  <a:cubicBezTo>
                    <a:pt x="97844" y="126820"/>
                    <a:pt x="99057" y="127224"/>
                    <a:pt x="100404" y="127493"/>
                  </a:cubicBezTo>
                  <a:cubicBezTo>
                    <a:pt x="102291" y="128033"/>
                    <a:pt x="104582" y="128706"/>
                    <a:pt x="106334" y="128706"/>
                  </a:cubicBezTo>
                  <a:cubicBezTo>
                    <a:pt x="107413" y="128706"/>
                    <a:pt x="108356" y="128437"/>
                    <a:pt x="108895" y="127898"/>
                  </a:cubicBezTo>
                  <a:cubicBezTo>
                    <a:pt x="110917" y="125876"/>
                    <a:pt x="114690" y="117251"/>
                    <a:pt x="114690" y="114555"/>
                  </a:cubicBezTo>
                  <a:cubicBezTo>
                    <a:pt x="114825" y="113477"/>
                    <a:pt x="120351" y="105930"/>
                    <a:pt x="124798" y="99865"/>
                  </a:cubicBezTo>
                  <a:cubicBezTo>
                    <a:pt x="132345" y="89488"/>
                    <a:pt x="135984" y="84367"/>
                    <a:pt x="135984" y="83019"/>
                  </a:cubicBezTo>
                  <a:cubicBezTo>
                    <a:pt x="135984" y="81537"/>
                    <a:pt x="133019" y="71698"/>
                    <a:pt x="128841" y="57817"/>
                  </a:cubicBezTo>
                  <a:cubicBezTo>
                    <a:pt x="126550" y="50135"/>
                    <a:pt x="123989" y="42049"/>
                    <a:pt x="123989" y="41240"/>
                  </a:cubicBezTo>
                  <a:cubicBezTo>
                    <a:pt x="123989" y="40431"/>
                    <a:pt x="127224" y="40431"/>
                    <a:pt x="128437" y="40431"/>
                  </a:cubicBezTo>
                  <a:cubicBezTo>
                    <a:pt x="131132" y="40431"/>
                    <a:pt x="136119" y="32345"/>
                    <a:pt x="137197" y="29245"/>
                  </a:cubicBezTo>
                  <a:cubicBezTo>
                    <a:pt x="138140" y="26685"/>
                    <a:pt x="136658" y="24259"/>
                    <a:pt x="135580" y="22372"/>
                  </a:cubicBezTo>
                  <a:cubicBezTo>
                    <a:pt x="135041" y="21429"/>
                    <a:pt x="134502" y="20485"/>
                    <a:pt x="134502" y="19811"/>
                  </a:cubicBezTo>
                  <a:cubicBezTo>
                    <a:pt x="134502" y="18059"/>
                    <a:pt x="133962" y="3774"/>
                    <a:pt x="133828" y="0"/>
                  </a:cubicBezTo>
                  <a:cubicBezTo>
                    <a:pt x="230459" y="26011"/>
                    <a:pt x="327089" y="49865"/>
                    <a:pt x="421025" y="70755"/>
                  </a:cubicBezTo>
                  <a:lnTo>
                    <a:pt x="365095" y="292049"/>
                  </a:lnTo>
                  <a:close/>
                </a:path>
              </a:pathLst>
            </a:custGeom>
            <a:grpFill/>
            <a:ln w="12700" cap="flat">
              <a:solidFill>
                <a:schemeClr val="bg1"/>
              </a:solidFill>
              <a:prstDash val="solid"/>
              <a:miter/>
            </a:ln>
          </p:spPr>
          <p:txBody>
            <a:bodyPr rtlCol="0" anchor="ctr"/>
            <a:lstStyle/>
            <a:p>
              <a:endParaRPr lang="en-US"/>
            </a:p>
          </p:txBody>
        </p:sp>
        <p:sp>
          <p:nvSpPr>
            <p:cNvPr id="90" name="Freeform 77">
              <a:extLst>
                <a:ext uri="{FF2B5EF4-FFF2-40B4-BE49-F238E27FC236}">
                  <a16:creationId xmlns:a16="http://schemas.microsoft.com/office/drawing/2014/main" id="{178397D7-629F-1126-EBBA-ACB9647AE92F}"/>
                </a:ext>
              </a:extLst>
            </p:cNvPr>
            <p:cNvSpPr/>
            <p:nvPr/>
          </p:nvSpPr>
          <p:spPr>
            <a:xfrm>
              <a:off x="6366815" y="2047559"/>
              <a:ext cx="499442" cy="413342"/>
            </a:xfrm>
            <a:custGeom>
              <a:avLst/>
              <a:gdLst>
                <a:gd name="connsiteX0" fmla="*/ 403702 w 499442"/>
                <a:gd name="connsiteY0" fmla="*/ 413343 h 413342"/>
                <a:gd name="connsiteX1" fmla="*/ 736 w 499442"/>
                <a:gd name="connsiteY1" fmla="*/ 307278 h 413342"/>
                <a:gd name="connsiteX2" fmla="*/ 467 w 499442"/>
                <a:gd name="connsiteY2" fmla="*/ 303370 h 413342"/>
                <a:gd name="connsiteX3" fmla="*/ 467 w 499442"/>
                <a:gd name="connsiteY3" fmla="*/ 288815 h 413342"/>
                <a:gd name="connsiteX4" fmla="*/ 1006 w 499442"/>
                <a:gd name="connsiteY4" fmla="*/ 286793 h 413342"/>
                <a:gd name="connsiteX5" fmla="*/ 5184 w 499442"/>
                <a:gd name="connsiteY5" fmla="*/ 267116 h 413342"/>
                <a:gd name="connsiteX6" fmla="*/ 2354 w 499442"/>
                <a:gd name="connsiteY6" fmla="*/ 251348 h 413342"/>
                <a:gd name="connsiteX7" fmla="*/ 602 w 499442"/>
                <a:gd name="connsiteY7" fmla="*/ 242184 h 413342"/>
                <a:gd name="connsiteX8" fmla="*/ 7610 w 499442"/>
                <a:gd name="connsiteY8" fmla="*/ 237467 h 413342"/>
                <a:gd name="connsiteX9" fmla="*/ 15696 w 499442"/>
                <a:gd name="connsiteY9" fmla="*/ 231941 h 413342"/>
                <a:gd name="connsiteX10" fmla="*/ 18391 w 499442"/>
                <a:gd name="connsiteY10" fmla="*/ 209569 h 413342"/>
                <a:gd name="connsiteX11" fmla="*/ 18391 w 499442"/>
                <a:gd name="connsiteY11" fmla="*/ 208221 h 413342"/>
                <a:gd name="connsiteX12" fmla="*/ 19200 w 499442"/>
                <a:gd name="connsiteY12" fmla="*/ 207008 h 413342"/>
                <a:gd name="connsiteX13" fmla="*/ 20143 w 499442"/>
                <a:gd name="connsiteY13" fmla="*/ 207143 h 413342"/>
                <a:gd name="connsiteX14" fmla="*/ 21222 w 499442"/>
                <a:gd name="connsiteY14" fmla="*/ 207278 h 413342"/>
                <a:gd name="connsiteX15" fmla="*/ 22974 w 499442"/>
                <a:gd name="connsiteY15" fmla="*/ 206604 h 413342"/>
                <a:gd name="connsiteX16" fmla="*/ 28364 w 499442"/>
                <a:gd name="connsiteY16" fmla="*/ 199866 h 413342"/>
                <a:gd name="connsiteX17" fmla="*/ 42246 w 499442"/>
                <a:gd name="connsiteY17" fmla="*/ 182615 h 413342"/>
                <a:gd name="connsiteX18" fmla="*/ 63135 w 499442"/>
                <a:gd name="connsiteY18" fmla="*/ 130728 h 413342"/>
                <a:gd name="connsiteX19" fmla="*/ 83351 w 499442"/>
                <a:gd name="connsiteY19" fmla="*/ 84502 h 413342"/>
                <a:gd name="connsiteX20" fmla="*/ 87529 w 499442"/>
                <a:gd name="connsiteY20" fmla="*/ 75472 h 413342"/>
                <a:gd name="connsiteX21" fmla="*/ 97502 w 499442"/>
                <a:gd name="connsiteY21" fmla="*/ 45553 h 413342"/>
                <a:gd name="connsiteX22" fmla="*/ 111653 w 499442"/>
                <a:gd name="connsiteY22" fmla="*/ 3504 h 413342"/>
                <a:gd name="connsiteX23" fmla="*/ 112596 w 499442"/>
                <a:gd name="connsiteY23" fmla="*/ 0 h 413342"/>
                <a:gd name="connsiteX24" fmla="*/ 162327 w 499442"/>
                <a:gd name="connsiteY24" fmla="*/ 19677 h 413342"/>
                <a:gd name="connsiteX25" fmla="*/ 156397 w 499442"/>
                <a:gd name="connsiteY25" fmla="*/ 37736 h 413342"/>
                <a:gd name="connsiteX26" fmla="*/ 167853 w 499442"/>
                <a:gd name="connsiteY26" fmla="*/ 71024 h 413342"/>
                <a:gd name="connsiteX27" fmla="*/ 318796 w 499442"/>
                <a:gd name="connsiteY27" fmla="*/ 94609 h 413342"/>
                <a:gd name="connsiteX28" fmla="*/ 342920 w 499442"/>
                <a:gd name="connsiteY28" fmla="*/ 87332 h 413342"/>
                <a:gd name="connsiteX29" fmla="*/ 343190 w 499442"/>
                <a:gd name="connsiteY29" fmla="*/ 87197 h 413342"/>
                <a:gd name="connsiteX30" fmla="*/ 370953 w 499442"/>
                <a:gd name="connsiteY30" fmla="*/ 78841 h 413342"/>
                <a:gd name="connsiteX31" fmla="*/ 371492 w 499442"/>
                <a:gd name="connsiteY31" fmla="*/ 78976 h 413342"/>
                <a:gd name="connsiteX32" fmla="*/ 474861 w 499442"/>
                <a:gd name="connsiteY32" fmla="*/ 105391 h 413342"/>
                <a:gd name="connsiteX33" fmla="*/ 473244 w 499442"/>
                <a:gd name="connsiteY33" fmla="*/ 111590 h 413342"/>
                <a:gd name="connsiteX34" fmla="*/ 473379 w 499442"/>
                <a:gd name="connsiteY34" fmla="*/ 112130 h 413342"/>
                <a:gd name="connsiteX35" fmla="*/ 483352 w 499442"/>
                <a:gd name="connsiteY35" fmla="*/ 129515 h 413342"/>
                <a:gd name="connsiteX36" fmla="*/ 483891 w 499442"/>
                <a:gd name="connsiteY36" fmla="*/ 129785 h 413342"/>
                <a:gd name="connsiteX37" fmla="*/ 484699 w 499442"/>
                <a:gd name="connsiteY37" fmla="*/ 129919 h 413342"/>
                <a:gd name="connsiteX38" fmla="*/ 498716 w 499442"/>
                <a:gd name="connsiteY38" fmla="*/ 136793 h 413342"/>
                <a:gd name="connsiteX39" fmla="*/ 497637 w 499442"/>
                <a:gd name="connsiteY39" fmla="*/ 145957 h 413342"/>
                <a:gd name="connsiteX40" fmla="*/ 464619 w 499442"/>
                <a:gd name="connsiteY40" fmla="*/ 199192 h 413342"/>
                <a:gd name="connsiteX41" fmla="*/ 440360 w 499442"/>
                <a:gd name="connsiteY41" fmla="*/ 213477 h 413342"/>
                <a:gd name="connsiteX42" fmla="*/ 440090 w 499442"/>
                <a:gd name="connsiteY42" fmla="*/ 213882 h 413342"/>
                <a:gd name="connsiteX43" fmla="*/ 433891 w 499442"/>
                <a:gd name="connsiteY43" fmla="*/ 244744 h 413342"/>
                <a:gd name="connsiteX44" fmla="*/ 434160 w 499442"/>
                <a:gd name="connsiteY44" fmla="*/ 245418 h 413342"/>
                <a:gd name="connsiteX45" fmla="*/ 435104 w 499442"/>
                <a:gd name="connsiteY45" fmla="*/ 245957 h 413342"/>
                <a:gd name="connsiteX46" fmla="*/ 449928 w 499442"/>
                <a:gd name="connsiteY46" fmla="*/ 258626 h 413342"/>
                <a:gd name="connsiteX47" fmla="*/ 434699 w 499442"/>
                <a:gd name="connsiteY47" fmla="*/ 278572 h 413342"/>
                <a:gd name="connsiteX48" fmla="*/ 434430 w 499442"/>
                <a:gd name="connsiteY48" fmla="*/ 278841 h 413342"/>
                <a:gd name="connsiteX49" fmla="*/ 434295 w 499442"/>
                <a:gd name="connsiteY49" fmla="*/ 279111 h 413342"/>
                <a:gd name="connsiteX50" fmla="*/ 403702 w 499442"/>
                <a:gd name="connsiteY50" fmla="*/ 413343 h 41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99442" h="413342">
                  <a:moveTo>
                    <a:pt x="403702" y="413343"/>
                  </a:moveTo>
                  <a:cubicBezTo>
                    <a:pt x="240225" y="373316"/>
                    <a:pt x="81195" y="329785"/>
                    <a:pt x="736" y="307278"/>
                  </a:cubicBezTo>
                  <a:cubicBezTo>
                    <a:pt x="602" y="306065"/>
                    <a:pt x="602" y="304717"/>
                    <a:pt x="467" y="303370"/>
                  </a:cubicBezTo>
                  <a:cubicBezTo>
                    <a:pt x="63" y="297979"/>
                    <a:pt x="-342" y="292319"/>
                    <a:pt x="467" y="288815"/>
                  </a:cubicBezTo>
                  <a:lnTo>
                    <a:pt x="1006" y="286793"/>
                  </a:lnTo>
                  <a:cubicBezTo>
                    <a:pt x="2758" y="279650"/>
                    <a:pt x="5184" y="269812"/>
                    <a:pt x="5184" y="267116"/>
                  </a:cubicBezTo>
                  <a:cubicBezTo>
                    <a:pt x="5184" y="265364"/>
                    <a:pt x="3701" y="257952"/>
                    <a:pt x="2354" y="251348"/>
                  </a:cubicBezTo>
                  <a:cubicBezTo>
                    <a:pt x="1545" y="247170"/>
                    <a:pt x="602" y="242723"/>
                    <a:pt x="602" y="242184"/>
                  </a:cubicBezTo>
                  <a:cubicBezTo>
                    <a:pt x="871" y="241510"/>
                    <a:pt x="4780" y="239219"/>
                    <a:pt x="7610" y="237467"/>
                  </a:cubicBezTo>
                  <a:cubicBezTo>
                    <a:pt x="10844" y="235445"/>
                    <a:pt x="14213" y="233424"/>
                    <a:pt x="15696" y="231941"/>
                  </a:cubicBezTo>
                  <a:cubicBezTo>
                    <a:pt x="18257" y="229380"/>
                    <a:pt x="18526" y="218599"/>
                    <a:pt x="18391" y="209569"/>
                  </a:cubicBezTo>
                  <a:lnTo>
                    <a:pt x="18391" y="208221"/>
                  </a:lnTo>
                  <a:cubicBezTo>
                    <a:pt x="18391" y="207008"/>
                    <a:pt x="18796" y="207008"/>
                    <a:pt x="19200" y="207008"/>
                  </a:cubicBezTo>
                  <a:cubicBezTo>
                    <a:pt x="19470" y="207008"/>
                    <a:pt x="19739" y="207008"/>
                    <a:pt x="20143" y="207143"/>
                  </a:cubicBezTo>
                  <a:cubicBezTo>
                    <a:pt x="20548" y="207143"/>
                    <a:pt x="20952" y="207278"/>
                    <a:pt x="21222" y="207278"/>
                  </a:cubicBezTo>
                  <a:cubicBezTo>
                    <a:pt x="22030" y="207278"/>
                    <a:pt x="22569" y="207008"/>
                    <a:pt x="22974" y="206604"/>
                  </a:cubicBezTo>
                  <a:cubicBezTo>
                    <a:pt x="23513" y="206065"/>
                    <a:pt x="25265" y="203774"/>
                    <a:pt x="28364" y="199866"/>
                  </a:cubicBezTo>
                  <a:cubicBezTo>
                    <a:pt x="33081" y="193801"/>
                    <a:pt x="39416" y="185445"/>
                    <a:pt x="42246" y="182615"/>
                  </a:cubicBezTo>
                  <a:cubicBezTo>
                    <a:pt x="46828" y="178033"/>
                    <a:pt x="59092" y="143666"/>
                    <a:pt x="63135" y="130728"/>
                  </a:cubicBezTo>
                  <a:cubicBezTo>
                    <a:pt x="66100" y="121024"/>
                    <a:pt x="77286" y="97305"/>
                    <a:pt x="83351" y="84502"/>
                  </a:cubicBezTo>
                  <a:cubicBezTo>
                    <a:pt x="85507" y="79919"/>
                    <a:pt x="86990" y="76685"/>
                    <a:pt x="87529" y="75472"/>
                  </a:cubicBezTo>
                  <a:cubicBezTo>
                    <a:pt x="88338" y="73315"/>
                    <a:pt x="92650" y="60512"/>
                    <a:pt x="97502" y="45553"/>
                  </a:cubicBezTo>
                  <a:cubicBezTo>
                    <a:pt x="103297" y="27763"/>
                    <a:pt x="110036" y="7547"/>
                    <a:pt x="111653" y="3504"/>
                  </a:cubicBezTo>
                  <a:cubicBezTo>
                    <a:pt x="112057" y="2426"/>
                    <a:pt x="112462" y="1213"/>
                    <a:pt x="112596" y="0"/>
                  </a:cubicBezTo>
                  <a:lnTo>
                    <a:pt x="162327" y="19677"/>
                  </a:lnTo>
                  <a:cubicBezTo>
                    <a:pt x="160036" y="25472"/>
                    <a:pt x="156397" y="35040"/>
                    <a:pt x="156397" y="37736"/>
                  </a:cubicBezTo>
                  <a:cubicBezTo>
                    <a:pt x="156397" y="41105"/>
                    <a:pt x="163675" y="66846"/>
                    <a:pt x="167853" y="71024"/>
                  </a:cubicBezTo>
                  <a:cubicBezTo>
                    <a:pt x="172974" y="76146"/>
                    <a:pt x="317448" y="94609"/>
                    <a:pt x="318796" y="94609"/>
                  </a:cubicBezTo>
                  <a:cubicBezTo>
                    <a:pt x="322570" y="94609"/>
                    <a:pt x="332004" y="91240"/>
                    <a:pt x="342920" y="87332"/>
                  </a:cubicBezTo>
                  <a:lnTo>
                    <a:pt x="343190" y="87197"/>
                  </a:lnTo>
                  <a:cubicBezTo>
                    <a:pt x="352624" y="83828"/>
                    <a:pt x="366910" y="78841"/>
                    <a:pt x="370953" y="78841"/>
                  </a:cubicBezTo>
                  <a:cubicBezTo>
                    <a:pt x="371357" y="78841"/>
                    <a:pt x="371492" y="78841"/>
                    <a:pt x="371492" y="78976"/>
                  </a:cubicBezTo>
                  <a:cubicBezTo>
                    <a:pt x="374996" y="82480"/>
                    <a:pt x="450602" y="99865"/>
                    <a:pt x="474861" y="105391"/>
                  </a:cubicBezTo>
                  <a:lnTo>
                    <a:pt x="473244" y="111590"/>
                  </a:lnTo>
                  <a:cubicBezTo>
                    <a:pt x="473244" y="111725"/>
                    <a:pt x="473244" y="111995"/>
                    <a:pt x="473379" y="112130"/>
                  </a:cubicBezTo>
                  <a:lnTo>
                    <a:pt x="483352" y="129515"/>
                  </a:lnTo>
                  <a:cubicBezTo>
                    <a:pt x="483487" y="129650"/>
                    <a:pt x="483621" y="129785"/>
                    <a:pt x="483891" y="129785"/>
                  </a:cubicBezTo>
                  <a:lnTo>
                    <a:pt x="484699" y="129919"/>
                  </a:lnTo>
                  <a:cubicBezTo>
                    <a:pt x="485104" y="129919"/>
                    <a:pt x="495751" y="131132"/>
                    <a:pt x="498716" y="136793"/>
                  </a:cubicBezTo>
                  <a:cubicBezTo>
                    <a:pt x="499929" y="139219"/>
                    <a:pt x="499659" y="142318"/>
                    <a:pt x="497637" y="145957"/>
                  </a:cubicBezTo>
                  <a:cubicBezTo>
                    <a:pt x="489147" y="161591"/>
                    <a:pt x="467449" y="194744"/>
                    <a:pt x="464619" y="199192"/>
                  </a:cubicBezTo>
                  <a:lnTo>
                    <a:pt x="440360" y="213477"/>
                  </a:lnTo>
                  <a:cubicBezTo>
                    <a:pt x="440225" y="213612"/>
                    <a:pt x="440090" y="213747"/>
                    <a:pt x="440090" y="213882"/>
                  </a:cubicBezTo>
                  <a:lnTo>
                    <a:pt x="433891" y="244744"/>
                  </a:lnTo>
                  <a:cubicBezTo>
                    <a:pt x="433891" y="245014"/>
                    <a:pt x="433891" y="245283"/>
                    <a:pt x="434160" y="245418"/>
                  </a:cubicBezTo>
                  <a:lnTo>
                    <a:pt x="435104" y="245957"/>
                  </a:lnTo>
                  <a:cubicBezTo>
                    <a:pt x="443459" y="251213"/>
                    <a:pt x="449928" y="257143"/>
                    <a:pt x="449928" y="258626"/>
                  </a:cubicBezTo>
                  <a:cubicBezTo>
                    <a:pt x="449928" y="260647"/>
                    <a:pt x="442920" y="269812"/>
                    <a:pt x="434699" y="278572"/>
                  </a:cubicBezTo>
                  <a:lnTo>
                    <a:pt x="434430" y="278841"/>
                  </a:lnTo>
                  <a:cubicBezTo>
                    <a:pt x="434295" y="278976"/>
                    <a:pt x="434295" y="278976"/>
                    <a:pt x="434295" y="279111"/>
                  </a:cubicBezTo>
                  <a:lnTo>
                    <a:pt x="403702" y="413343"/>
                  </a:lnTo>
                  <a:close/>
                </a:path>
              </a:pathLst>
            </a:custGeom>
            <a:grpFill/>
            <a:ln w="12700" cap="flat">
              <a:solidFill>
                <a:schemeClr val="bg1"/>
              </a:solid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222E3C4D-3D55-E1F1-6A5C-12C849C971B2}"/>
              </a:ext>
            </a:extLst>
          </p:cNvPr>
          <p:cNvSpPr txBox="1"/>
          <p:nvPr/>
        </p:nvSpPr>
        <p:spPr>
          <a:xfrm>
            <a:off x="3836708" y="6148719"/>
            <a:ext cx="6717487" cy="523220"/>
          </a:xfrm>
          <a:prstGeom prst="rect">
            <a:avLst/>
          </a:prstGeom>
          <a:noFill/>
        </p:spPr>
        <p:txBody>
          <a:bodyPr wrap="square" rtlCol="0">
            <a:spAutoFit/>
          </a:bodyPr>
          <a:lstStyle/>
          <a:p>
            <a:pPr algn="l"/>
            <a:r>
              <a:rPr lang="en-US" sz="2800" dirty="0">
                <a:solidFill>
                  <a:schemeClr val="bg2"/>
                </a:solidFill>
              </a:rPr>
              <a:t>*NOT limited to only Quest Labs</a:t>
            </a:r>
          </a:p>
        </p:txBody>
      </p:sp>
    </p:spTree>
    <p:extLst>
      <p:ext uri="{BB962C8B-B14F-4D97-AF65-F5344CB8AC3E}">
        <p14:creationId xmlns:p14="http://schemas.microsoft.com/office/powerpoint/2010/main" val="777464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B629E7-7726-08F3-48C1-B067D725D688}"/>
              </a:ext>
            </a:extLst>
          </p:cNvPr>
          <p:cNvSpPr>
            <a:spLocks noGrp="1"/>
          </p:cNvSpPr>
          <p:nvPr>
            <p:ph type="sldNum" sz="quarter" idx="4"/>
          </p:nvPr>
        </p:nvSpPr>
        <p:spPr/>
        <p:txBody>
          <a:bodyPr/>
          <a:lstStyle/>
          <a:p>
            <a:fld id="{630FBC29-543C-9049-BD7E-5F237C7FAAAE}" type="slidenum">
              <a:rPr lang="en-US" smtClean="0"/>
              <a:pPr/>
              <a:t>5</a:t>
            </a:fld>
            <a:endParaRPr lang="en-US"/>
          </a:p>
        </p:txBody>
      </p:sp>
      <p:sp>
        <p:nvSpPr>
          <p:cNvPr id="4" name="Title 1">
            <a:extLst>
              <a:ext uri="{FF2B5EF4-FFF2-40B4-BE49-F238E27FC236}">
                <a16:creationId xmlns:a16="http://schemas.microsoft.com/office/drawing/2014/main" id="{8B681B68-5B87-5F96-A3C8-7CF240134DD3}"/>
              </a:ext>
            </a:extLst>
          </p:cNvPr>
          <p:cNvSpPr txBox="1">
            <a:spLocks/>
          </p:cNvSpPr>
          <p:nvPr/>
        </p:nvSpPr>
        <p:spPr>
          <a:xfrm>
            <a:off x="1424406" y="509788"/>
            <a:ext cx="3712526" cy="529826"/>
          </a:xfrm>
          <a:prstGeom prst="rect">
            <a:avLst/>
          </a:prstGeom>
        </p:spPr>
        <p:txBody>
          <a:bodyPr/>
          <a:lstStyle>
            <a:lvl1pPr algn="l" defTabSz="457200" rtl="0" eaLnBrk="1" latinLnBrk="0" hangingPunct="1">
              <a:spcBef>
                <a:spcPct val="0"/>
              </a:spcBef>
              <a:buNone/>
              <a:defRPr sz="32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2800" b="0" dirty="0">
                <a:solidFill>
                  <a:schemeClr val="bg2"/>
                </a:solidFill>
              </a:rPr>
              <a:t>Find a Doctor using the Univera Website</a:t>
            </a:r>
          </a:p>
        </p:txBody>
      </p:sp>
      <p:pic>
        <p:nvPicPr>
          <p:cNvPr id="6" name="Picture 5" descr="A stethoscope and a blue circle&#10;&#10;Description automatically generated">
            <a:extLst>
              <a:ext uri="{FF2B5EF4-FFF2-40B4-BE49-F238E27FC236}">
                <a16:creationId xmlns:a16="http://schemas.microsoft.com/office/drawing/2014/main" id="{CE101812-C2D5-58B6-2189-0012D804B085}"/>
              </a:ext>
            </a:extLst>
          </p:cNvPr>
          <p:cNvPicPr>
            <a:picLocks noChangeAspect="1"/>
          </p:cNvPicPr>
          <p:nvPr/>
        </p:nvPicPr>
        <p:blipFill>
          <a:blip r:embed="rId2"/>
          <a:stretch>
            <a:fillRect/>
          </a:stretch>
        </p:blipFill>
        <p:spPr>
          <a:xfrm>
            <a:off x="5342851" y="5376553"/>
            <a:ext cx="1251169" cy="1243794"/>
          </a:xfrm>
          <a:prstGeom prst="rect">
            <a:avLst/>
          </a:prstGeom>
        </p:spPr>
      </p:pic>
      <p:pic>
        <p:nvPicPr>
          <p:cNvPr id="8" name="Picture 7" descr="A screenshot of a medical website&#10;&#10;Description automatically generated">
            <a:extLst>
              <a:ext uri="{FF2B5EF4-FFF2-40B4-BE49-F238E27FC236}">
                <a16:creationId xmlns:a16="http://schemas.microsoft.com/office/drawing/2014/main" id="{4CBAA137-969E-747B-4B00-925FC1530E6C}"/>
              </a:ext>
            </a:extLst>
          </p:cNvPr>
          <p:cNvPicPr>
            <a:picLocks noChangeAspect="1"/>
          </p:cNvPicPr>
          <p:nvPr/>
        </p:nvPicPr>
        <p:blipFill>
          <a:blip r:embed="rId3"/>
          <a:stretch>
            <a:fillRect/>
          </a:stretch>
        </p:blipFill>
        <p:spPr>
          <a:xfrm>
            <a:off x="240559" y="2234695"/>
            <a:ext cx="7039551" cy="2011680"/>
          </a:xfrm>
          <a:prstGeom prst="rect">
            <a:avLst/>
          </a:prstGeom>
        </p:spPr>
      </p:pic>
      <p:sp>
        <p:nvSpPr>
          <p:cNvPr id="3" name="TextBox 2">
            <a:extLst>
              <a:ext uri="{FF2B5EF4-FFF2-40B4-BE49-F238E27FC236}">
                <a16:creationId xmlns:a16="http://schemas.microsoft.com/office/drawing/2014/main" id="{894DEA4F-6073-4DFF-2971-B9FCC5C3CA48}"/>
              </a:ext>
            </a:extLst>
          </p:cNvPr>
          <p:cNvSpPr txBox="1"/>
          <p:nvPr/>
        </p:nvSpPr>
        <p:spPr>
          <a:xfrm>
            <a:off x="7280110" y="1311352"/>
            <a:ext cx="2493818" cy="523220"/>
          </a:xfrm>
          <a:prstGeom prst="rect">
            <a:avLst/>
          </a:prstGeom>
          <a:noFill/>
        </p:spPr>
        <p:txBody>
          <a:bodyPr wrap="square" rtlCol="0">
            <a:spAutoFit/>
          </a:bodyPr>
          <a:lstStyle/>
          <a:p>
            <a:pPr algn="l"/>
            <a:r>
              <a:rPr lang="en-US" sz="2800" dirty="0"/>
              <a:t>IF not found:</a:t>
            </a:r>
          </a:p>
        </p:txBody>
      </p:sp>
      <p:sp>
        <p:nvSpPr>
          <p:cNvPr id="5" name="TextBox 4">
            <a:extLst>
              <a:ext uri="{FF2B5EF4-FFF2-40B4-BE49-F238E27FC236}">
                <a16:creationId xmlns:a16="http://schemas.microsoft.com/office/drawing/2014/main" id="{7A04A376-D03A-F1BF-1A18-F02062C5CD42}"/>
              </a:ext>
            </a:extLst>
          </p:cNvPr>
          <p:cNvSpPr txBox="1"/>
          <p:nvPr/>
        </p:nvSpPr>
        <p:spPr>
          <a:xfrm>
            <a:off x="8211127" y="2466109"/>
            <a:ext cx="3512030" cy="523220"/>
          </a:xfrm>
          <a:prstGeom prst="rect">
            <a:avLst/>
          </a:prstGeom>
          <a:noFill/>
        </p:spPr>
        <p:txBody>
          <a:bodyPr wrap="square" rtlCol="0">
            <a:spAutoFit/>
          </a:bodyPr>
          <a:lstStyle/>
          <a:p>
            <a:pPr algn="l"/>
            <a:r>
              <a:rPr lang="en-US" sz="2800" dirty="0"/>
              <a:t>Please contact us: </a:t>
            </a:r>
          </a:p>
        </p:txBody>
      </p:sp>
      <p:sp>
        <p:nvSpPr>
          <p:cNvPr id="7" name="TextBox 6">
            <a:extLst>
              <a:ext uri="{FF2B5EF4-FFF2-40B4-BE49-F238E27FC236}">
                <a16:creationId xmlns:a16="http://schemas.microsoft.com/office/drawing/2014/main" id="{9C4E825D-A86E-F3AD-56AC-4D67B81C9934}"/>
              </a:ext>
            </a:extLst>
          </p:cNvPr>
          <p:cNvSpPr txBox="1"/>
          <p:nvPr/>
        </p:nvSpPr>
        <p:spPr>
          <a:xfrm>
            <a:off x="7723991" y="3266355"/>
            <a:ext cx="4049654" cy="3508653"/>
          </a:xfrm>
          <a:prstGeom prst="rect">
            <a:avLst/>
          </a:prstGeom>
          <a:noFill/>
        </p:spPr>
        <p:txBody>
          <a:bodyPr wrap="square" rtlCol="0">
            <a:spAutoFit/>
          </a:bodyPr>
          <a:lstStyle/>
          <a:p>
            <a:pPr algn="ctr"/>
            <a:r>
              <a:rPr lang="en-US" sz="1800" u="sng" dirty="0">
                <a:solidFill>
                  <a:srgbClr val="0563C1"/>
                </a:solidFill>
                <a:effectLst/>
                <a:latin typeface="Calibri" panose="020F0502020204030204" pitchFamily="34" charset="0"/>
                <a:ea typeface="Calibri" panose="020F0502020204030204" pitchFamily="34" charset="0"/>
                <a:hlinkClick r:id="rId4"/>
              </a:rPr>
              <a:t>univeraPR@univerahealthcare.com</a:t>
            </a:r>
            <a:endParaRPr lang="en-US" sz="1800" u="sng" dirty="0">
              <a:solidFill>
                <a:srgbClr val="0563C1"/>
              </a:solidFill>
              <a:effectLst/>
              <a:latin typeface="Calibri" panose="020F0502020204030204" pitchFamily="34" charset="0"/>
              <a:ea typeface="Calibri" panose="020F0502020204030204" pitchFamily="34" charset="0"/>
            </a:endParaRPr>
          </a:p>
          <a:p>
            <a:pPr algn="ctr"/>
            <a:endParaRPr lang="en-US" u="sng" dirty="0">
              <a:solidFill>
                <a:srgbClr val="0563C1"/>
              </a:solidFill>
              <a:latin typeface="Calibri" panose="020F0502020204030204" pitchFamily="34" charset="0"/>
            </a:endParaRPr>
          </a:p>
          <a:p>
            <a:pPr algn="ctr"/>
            <a:r>
              <a:rPr lang="en-US" sz="2800" dirty="0"/>
              <a:t>-Local</a:t>
            </a:r>
          </a:p>
          <a:p>
            <a:pPr algn="ctr"/>
            <a:endParaRPr lang="en-US" sz="2800" dirty="0"/>
          </a:p>
          <a:p>
            <a:pPr algn="ctr"/>
            <a:r>
              <a:rPr lang="en-US" sz="1800" u="sng" dirty="0">
                <a:solidFill>
                  <a:srgbClr val="0563C1"/>
                </a:solidFill>
                <a:effectLst/>
                <a:latin typeface="Calibri" panose="020F0502020204030204" pitchFamily="34" charset="0"/>
                <a:ea typeface="Calibri" panose="020F0502020204030204" pitchFamily="34" charset="0"/>
                <a:hlinkClick r:id="rId5"/>
              </a:rPr>
              <a:t>ConciergeTeam@univerahealthcare.com</a:t>
            </a:r>
            <a:r>
              <a:rPr lang="en-US" sz="1800" u="sng" dirty="0">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algn="ctr"/>
            <a:endParaRPr lang="en-US" sz="2800" dirty="0"/>
          </a:p>
          <a:p>
            <a:pPr algn="ctr"/>
            <a:r>
              <a:rPr lang="en-US" sz="2800" dirty="0"/>
              <a:t>-Out of Area</a:t>
            </a:r>
          </a:p>
          <a:p>
            <a:pPr algn="ctr"/>
            <a:endParaRPr lang="en-US" sz="2800" dirty="0"/>
          </a:p>
          <a:p>
            <a:pPr algn="ctr"/>
            <a:endParaRPr lang="en-US" sz="2800" dirty="0"/>
          </a:p>
        </p:txBody>
      </p:sp>
    </p:spTree>
    <p:extLst>
      <p:ext uri="{BB962C8B-B14F-4D97-AF65-F5344CB8AC3E}">
        <p14:creationId xmlns:p14="http://schemas.microsoft.com/office/powerpoint/2010/main" val="3684030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EFF942-D3F8-DB5A-B98F-58CAED0519EE}"/>
              </a:ext>
            </a:extLst>
          </p:cNvPr>
          <p:cNvSpPr>
            <a:spLocks noGrp="1"/>
          </p:cNvSpPr>
          <p:nvPr>
            <p:ph type="sldNum" sz="quarter" idx="12"/>
          </p:nvPr>
        </p:nvSpPr>
        <p:spPr/>
        <p:txBody>
          <a:bodyPr/>
          <a:lstStyle/>
          <a:p>
            <a:fld id="{682A1055-845A-D14A-971D-E1FB772C0617}" type="slidenum">
              <a:rPr lang="en-US" smtClean="0"/>
              <a:pPr/>
              <a:t>6</a:t>
            </a:fld>
            <a:endParaRPr lang="en-US"/>
          </a:p>
        </p:txBody>
      </p:sp>
      <p:sp>
        <p:nvSpPr>
          <p:cNvPr id="3" name="Title 2">
            <a:extLst>
              <a:ext uri="{FF2B5EF4-FFF2-40B4-BE49-F238E27FC236}">
                <a16:creationId xmlns:a16="http://schemas.microsoft.com/office/drawing/2014/main" id="{5B0FCDFF-15AD-56C9-C0CA-7E8E85C243C4}"/>
              </a:ext>
            </a:extLst>
          </p:cNvPr>
          <p:cNvSpPr>
            <a:spLocks noGrp="1"/>
          </p:cNvSpPr>
          <p:nvPr>
            <p:ph type="title"/>
          </p:nvPr>
        </p:nvSpPr>
        <p:spPr/>
        <p:txBody>
          <a:bodyPr>
            <a:normAutofit/>
          </a:bodyPr>
          <a:lstStyle/>
          <a:p>
            <a:r>
              <a:rPr lang="en-US" sz="5400">
                <a:latin typeface="Calibri"/>
                <a:ea typeface="Tahoma"/>
                <a:cs typeface="Calibri"/>
              </a:rPr>
              <a:t>Innovative Member Tools </a:t>
            </a:r>
            <a:br>
              <a:rPr lang="en-US" sz="5400">
                <a:latin typeface="Calibri"/>
                <a:ea typeface="Tahoma"/>
                <a:cs typeface="Calibri"/>
              </a:rPr>
            </a:br>
            <a:r>
              <a:rPr lang="en-US" sz="5400">
                <a:latin typeface="Calibri"/>
                <a:ea typeface="Tahoma"/>
                <a:cs typeface="Calibri"/>
              </a:rPr>
              <a:t>&amp; Reporting</a:t>
            </a:r>
            <a:endParaRPr lang="en-US" sz="5400"/>
          </a:p>
        </p:txBody>
      </p:sp>
      <p:pic>
        <p:nvPicPr>
          <p:cNvPr id="6" name="Picture 5" descr="A white and blue computer&#10;&#10;Description automatically generated">
            <a:extLst>
              <a:ext uri="{FF2B5EF4-FFF2-40B4-BE49-F238E27FC236}">
                <a16:creationId xmlns:a16="http://schemas.microsoft.com/office/drawing/2014/main" id="{6249FAA0-7478-CA9E-6C12-39880277C73B}"/>
              </a:ext>
            </a:extLst>
          </p:cNvPr>
          <p:cNvPicPr>
            <a:picLocks noChangeAspect="1"/>
          </p:cNvPicPr>
          <p:nvPr/>
        </p:nvPicPr>
        <p:blipFill>
          <a:blip r:embed="rId2"/>
          <a:stretch>
            <a:fillRect/>
          </a:stretch>
        </p:blipFill>
        <p:spPr>
          <a:xfrm>
            <a:off x="1026839" y="1493277"/>
            <a:ext cx="3024166" cy="3328759"/>
          </a:xfrm>
          <a:prstGeom prst="rect">
            <a:avLst/>
          </a:prstGeom>
        </p:spPr>
      </p:pic>
    </p:spTree>
    <p:extLst>
      <p:ext uri="{BB962C8B-B14F-4D97-AF65-F5344CB8AC3E}">
        <p14:creationId xmlns:p14="http://schemas.microsoft.com/office/powerpoint/2010/main" val="2118587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8E12BBEE-1872-D878-4552-6E17225D7A55}"/>
              </a:ext>
            </a:extLst>
          </p:cNvPr>
          <p:cNvGrpSpPr/>
          <p:nvPr/>
        </p:nvGrpSpPr>
        <p:grpSpPr>
          <a:xfrm>
            <a:off x="6483561" y="798452"/>
            <a:ext cx="4870238" cy="5168946"/>
            <a:chOff x="6647044" y="762559"/>
            <a:chExt cx="4870238" cy="5168946"/>
          </a:xfrm>
        </p:grpSpPr>
        <p:grpSp>
          <p:nvGrpSpPr>
            <p:cNvPr id="21" name="Group 20">
              <a:extLst>
                <a:ext uri="{FF2B5EF4-FFF2-40B4-BE49-F238E27FC236}">
                  <a16:creationId xmlns:a16="http://schemas.microsoft.com/office/drawing/2014/main" id="{9F4149B4-C56C-D302-D2D1-7480D81B8750}"/>
                </a:ext>
              </a:extLst>
            </p:cNvPr>
            <p:cNvGrpSpPr/>
            <p:nvPr/>
          </p:nvGrpSpPr>
          <p:grpSpPr>
            <a:xfrm>
              <a:off x="6647044" y="762559"/>
              <a:ext cx="4870238" cy="5168946"/>
              <a:chOff x="6647044" y="762559"/>
              <a:chExt cx="4870238" cy="5168946"/>
            </a:xfrm>
          </p:grpSpPr>
          <p:pic>
            <p:nvPicPr>
              <p:cNvPr id="18" name="Picture 17">
                <a:extLst>
                  <a:ext uri="{FF2B5EF4-FFF2-40B4-BE49-F238E27FC236}">
                    <a16:creationId xmlns:a16="http://schemas.microsoft.com/office/drawing/2014/main" id="{C2D049BC-7667-4FD4-EB95-0587611DE9D8}"/>
                  </a:ext>
                </a:extLst>
              </p:cNvPr>
              <p:cNvPicPr>
                <a:picLocks noChangeAspect="1"/>
              </p:cNvPicPr>
              <p:nvPr/>
            </p:nvPicPr>
            <p:blipFill>
              <a:blip r:embed="rId3"/>
              <a:stretch>
                <a:fillRect/>
              </a:stretch>
            </p:blipFill>
            <p:spPr>
              <a:xfrm>
                <a:off x="6647044" y="762559"/>
                <a:ext cx="4870238" cy="5168946"/>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C372A338-DB5B-56BE-02E6-21D0B385E19A}"/>
                  </a:ext>
                </a:extLst>
              </p:cNvPr>
              <p:cNvPicPr>
                <a:picLocks noChangeAspect="1"/>
              </p:cNvPicPr>
              <p:nvPr/>
            </p:nvPicPr>
            <p:blipFill rotWithShape="1">
              <a:blip r:embed="rId3"/>
              <a:srcRect l="20397" t="44320" r="29340" b="52612"/>
              <a:stretch/>
            </p:blipFill>
            <p:spPr>
              <a:xfrm>
                <a:off x="7858200" y="2881540"/>
                <a:ext cx="2447925" cy="280003"/>
              </a:xfrm>
              <a:prstGeom prst="rect">
                <a:avLst/>
              </a:prstGeom>
            </p:spPr>
          </p:pic>
        </p:grpSp>
        <p:pic>
          <p:nvPicPr>
            <p:cNvPr id="22" name="Picture 21">
              <a:extLst>
                <a:ext uri="{FF2B5EF4-FFF2-40B4-BE49-F238E27FC236}">
                  <a16:creationId xmlns:a16="http://schemas.microsoft.com/office/drawing/2014/main" id="{8586A989-C7F1-1225-12D0-622F3A042146}"/>
                </a:ext>
              </a:extLst>
            </p:cNvPr>
            <p:cNvPicPr>
              <a:picLocks noChangeAspect="1"/>
            </p:cNvPicPr>
            <p:nvPr/>
          </p:nvPicPr>
          <p:blipFill rotWithShape="1">
            <a:blip r:embed="rId3"/>
            <a:srcRect l="24464" t="53744" r="49720" b="33541"/>
            <a:stretch/>
          </p:blipFill>
          <p:spPr>
            <a:xfrm>
              <a:off x="7115175" y="3517899"/>
              <a:ext cx="1257300" cy="657225"/>
            </a:xfrm>
            <a:prstGeom prst="rect">
              <a:avLst/>
            </a:prstGeom>
          </p:spPr>
        </p:pic>
      </p:grpSp>
      <p:sp>
        <p:nvSpPr>
          <p:cNvPr id="2" name="Title 1">
            <a:extLst>
              <a:ext uri="{FF2B5EF4-FFF2-40B4-BE49-F238E27FC236}">
                <a16:creationId xmlns:a16="http://schemas.microsoft.com/office/drawing/2014/main" id="{9465832A-5720-290F-A57E-F39D2F53B298}"/>
              </a:ext>
            </a:extLst>
          </p:cNvPr>
          <p:cNvSpPr>
            <a:spLocks noGrp="1"/>
          </p:cNvSpPr>
          <p:nvPr>
            <p:ph type="title"/>
          </p:nvPr>
        </p:nvSpPr>
        <p:spPr/>
        <p:txBody>
          <a:bodyPr/>
          <a:lstStyle/>
          <a:p>
            <a:r>
              <a:rPr lang="en-US" sz="2950">
                <a:latin typeface="Calibri"/>
                <a:ea typeface="Tahoma"/>
                <a:cs typeface="Calibri"/>
              </a:rPr>
              <a:t>Custom Landing Page</a:t>
            </a:r>
            <a:endParaRPr lang="en-US"/>
          </a:p>
        </p:txBody>
      </p:sp>
      <p:sp>
        <p:nvSpPr>
          <p:cNvPr id="3" name="Content Placeholder 2">
            <a:extLst>
              <a:ext uri="{FF2B5EF4-FFF2-40B4-BE49-F238E27FC236}">
                <a16:creationId xmlns:a16="http://schemas.microsoft.com/office/drawing/2014/main" id="{2C7D1527-4527-06DD-CB1A-3D4BD2B0E761}"/>
              </a:ext>
            </a:extLst>
          </p:cNvPr>
          <p:cNvSpPr>
            <a:spLocks noGrp="1"/>
          </p:cNvSpPr>
          <p:nvPr>
            <p:ph sz="half" idx="1"/>
          </p:nvPr>
        </p:nvSpPr>
        <p:spPr>
          <a:xfrm>
            <a:off x="513919" y="1868858"/>
            <a:ext cx="5737391" cy="3965575"/>
          </a:xfrm>
        </p:spPr>
        <p:txBody>
          <a:bodyPr vert="horz" lIns="91440" tIns="45720" rIns="91440" bIns="45720" rtlCol="0" anchor="t">
            <a:normAutofit/>
          </a:bodyPr>
          <a:lstStyle/>
          <a:p>
            <a:pPr marL="342900" lvl="0" indent="-342900" rtl="0">
              <a:buFont typeface="Arial"/>
              <a:buChar char="•"/>
            </a:pPr>
            <a:r>
              <a:rPr lang="en-US" sz="2000" baseline="0">
                <a:latin typeface="Arial"/>
                <a:ea typeface="Arial"/>
                <a:cs typeface="Arial"/>
              </a:rPr>
              <a:t>Tailored and Customizable to LMHF’s Needs</a:t>
            </a:r>
            <a:r>
              <a:rPr lang="en-US" sz="2000">
                <a:latin typeface="Arial"/>
                <a:ea typeface="Arial"/>
                <a:cs typeface="Arial"/>
              </a:rPr>
              <a:t>​</a:t>
            </a:r>
            <a:endParaRPr lang="en-US" sz="2000" strike="sngStrike">
              <a:solidFill>
                <a:srgbClr val="FF0000"/>
              </a:solidFill>
              <a:latin typeface="Arial"/>
              <a:ea typeface="Arial"/>
              <a:cs typeface="Arial"/>
            </a:endParaRPr>
          </a:p>
          <a:p>
            <a:pPr marL="342900" lvl="0" indent="-342900" rtl="0">
              <a:buFont typeface="Arial"/>
              <a:buChar char="•"/>
            </a:pPr>
            <a:r>
              <a:rPr lang="en-US" sz="2000" baseline="0">
                <a:latin typeface="Arial"/>
                <a:ea typeface="Arial"/>
                <a:cs typeface="Arial"/>
              </a:rPr>
              <a:t>Open Enrollment Materials</a:t>
            </a:r>
            <a:r>
              <a:rPr lang="en-US" sz="2000">
                <a:latin typeface="Arial"/>
                <a:ea typeface="Arial"/>
                <a:cs typeface="Arial"/>
              </a:rPr>
              <a:t>​</a:t>
            </a:r>
          </a:p>
          <a:p>
            <a:pPr marL="342900" lvl="0" indent="-342900" rtl="0">
              <a:buFont typeface="Arial"/>
              <a:buChar char="•"/>
            </a:pPr>
            <a:r>
              <a:rPr lang="en-US" sz="2000" baseline="0">
                <a:latin typeface="Arial"/>
                <a:ea typeface="Arial"/>
                <a:cs typeface="Arial"/>
              </a:rPr>
              <a:t>Benefit Profiles</a:t>
            </a:r>
            <a:r>
              <a:rPr lang="en-US" sz="2000">
                <a:latin typeface="Arial"/>
                <a:ea typeface="Arial"/>
                <a:cs typeface="Arial"/>
              </a:rPr>
              <a:t>​</a:t>
            </a:r>
          </a:p>
          <a:p>
            <a:pPr marL="342900" lvl="0" indent="-342900" rtl="0">
              <a:buFont typeface="Arial"/>
              <a:buChar char="•"/>
            </a:pPr>
            <a:r>
              <a:rPr lang="en-US" sz="2000" baseline="0">
                <a:latin typeface="Arial"/>
                <a:ea typeface="Arial"/>
                <a:cs typeface="Arial"/>
              </a:rPr>
              <a:t>Wellness Programs</a:t>
            </a:r>
            <a:r>
              <a:rPr lang="en-US" sz="2000">
                <a:latin typeface="Arial"/>
                <a:ea typeface="Arial"/>
                <a:cs typeface="Arial"/>
              </a:rPr>
              <a:t>​</a:t>
            </a:r>
          </a:p>
          <a:p>
            <a:pPr marL="342900" lvl="0" indent="-342900" rtl="0">
              <a:buFont typeface="Arial"/>
              <a:buChar char="•"/>
            </a:pPr>
            <a:r>
              <a:rPr lang="en-US" sz="2000" baseline="0">
                <a:latin typeface="Arial"/>
                <a:ea typeface="Arial"/>
                <a:cs typeface="Arial"/>
              </a:rPr>
              <a:t>Onboarding care support</a:t>
            </a:r>
          </a:p>
          <a:p>
            <a:pPr marL="342900" lvl="0" indent="-342900" rtl="0">
              <a:buFont typeface="Arial"/>
              <a:buChar char="•"/>
            </a:pPr>
            <a:r>
              <a:rPr lang="en-US" sz="2000">
                <a:latin typeface="Arial"/>
                <a:cs typeface="Arial"/>
              </a:rPr>
              <a:t>Direct access to Care Management</a:t>
            </a:r>
            <a:endParaRPr lang="en-US"/>
          </a:p>
        </p:txBody>
      </p:sp>
      <p:sp>
        <p:nvSpPr>
          <p:cNvPr id="5" name="Slide Number Placeholder 4">
            <a:extLst>
              <a:ext uri="{FF2B5EF4-FFF2-40B4-BE49-F238E27FC236}">
                <a16:creationId xmlns:a16="http://schemas.microsoft.com/office/drawing/2014/main" id="{8BF52180-847D-AD91-4B65-F8C58059C471}"/>
              </a:ext>
            </a:extLst>
          </p:cNvPr>
          <p:cNvSpPr>
            <a:spLocks noGrp="1"/>
          </p:cNvSpPr>
          <p:nvPr>
            <p:ph type="sldNum" sz="quarter" idx="12"/>
          </p:nvPr>
        </p:nvSpPr>
        <p:spPr/>
        <p:txBody>
          <a:bodyPr/>
          <a:lstStyle/>
          <a:p>
            <a:fld id="{682A1055-845A-D14A-971D-E1FB772C0617}" type="slidenum">
              <a:rPr lang="en-US" smtClean="0"/>
              <a:t>7</a:t>
            </a:fld>
            <a:endParaRPr lang="en-US"/>
          </a:p>
        </p:txBody>
      </p:sp>
      <p:sp>
        <p:nvSpPr>
          <p:cNvPr id="6" name="Text Placeholder 5">
            <a:extLst>
              <a:ext uri="{FF2B5EF4-FFF2-40B4-BE49-F238E27FC236}">
                <a16:creationId xmlns:a16="http://schemas.microsoft.com/office/drawing/2014/main" id="{8C3F6256-B1E6-06A9-5092-713FAF9FE4C4}"/>
              </a:ext>
            </a:extLst>
          </p:cNvPr>
          <p:cNvSpPr>
            <a:spLocks noGrp="1"/>
          </p:cNvSpPr>
          <p:nvPr>
            <p:ph type="body" sz="quarter" idx="13"/>
          </p:nvPr>
        </p:nvSpPr>
        <p:spPr/>
        <p:txBody>
          <a:bodyPr/>
          <a:lstStyle/>
          <a:p>
            <a:r>
              <a:rPr lang="en-US" sz="1600" baseline="0">
                <a:solidFill>
                  <a:srgbClr val="00437B"/>
                </a:solidFill>
                <a:latin typeface="Calibri"/>
              </a:rPr>
              <a:t>Right Here for Labor-Management Healthcare Fund ​​</a:t>
            </a:r>
            <a:r>
              <a:rPr lang="en-US" sz="1600">
                <a:latin typeface="Calibri"/>
                <a:ea typeface="Calibri"/>
                <a:cs typeface="Calibri"/>
              </a:rPr>
              <a:t>​</a:t>
            </a:r>
            <a:endParaRPr lang="en-US"/>
          </a:p>
        </p:txBody>
      </p:sp>
      <p:pic>
        <p:nvPicPr>
          <p:cNvPr id="12" name="Picture 11">
            <a:extLst>
              <a:ext uri="{FF2B5EF4-FFF2-40B4-BE49-F238E27FC236}">
                <a16:creationId xmlns:a16="http://schemas.microsoft.com/office/drawing/2014/main" id="{38748B43-10E4-0F7B-806F-8ACEAC4AF737}"/>
              </a:ext>
            </a:extLst>
          </p:cNvPr>
          <p:cNvPicPr>
            <a:picLocks noChangeAspect="1"/>
          </p:cNvPicPr>
          <p:nvPr/>
        </p:nvPicPr>
        <p:blipFill>
          <a:blip r:embed="rId4"/>
          <a:stretch>
            <a:fillRect/>
          </a:stretch>
        </p:blipFill>
        <p:spPr>
          <a:xfrm>
            <a:off x="10758899" y="6298890"/>
            <a:ext cx="755846" cy="293105"/>
          </a:xfrm>
          <a:prstGeom prst="rect">
            <a:avLst/>
          </a:prstGeom>
          <a:noFill/>
        </p:spPr>
      </p:pic>
      <p:grpSp>
        <p:nvGrpSpPr>
          <p:cNvPr id="11" name="Group 10">
            <a:extLst>
              <a:ext uri="{FF2B5EF4-FFF2-40B4-BE49-F238E27FC236}">
                <a16:creationId xmlns:a16="http://schemas.microsoft.com/office/drawing/2014/main" id="{3056E893-E15A-FE67-AF25-C0247336178A}"/>
              </a:ext>
            </a:extLst>
          </p:cNvPr>
          <p:cNvGrpSpPr/>
          <p:nvPr/>
        </p:nvGrpSpPr>
        <p:grpSpPr>
          <a:xfrm>
            <a:off x="7811473" y="2982098"/>
            <a:ext cx="2544771" cy="261610"/>
            <a:chOff x="9858866" y="3184016"/>
            <a:chExt cx="2544771" cy="261610"/>
          </a:xfrm>
        </p:grpSpPr>
        <p:sp>
          <p:nvSpPr>
            <p:cNvPr id="7" name="TextBox 6">
              <a:extLst>
                <a:ext uri="{FF2B5EF4-FFF2-40B4-BE49-F238E27FC236}">
                  <a16:creationId xmlns:a16="http://schemas.microsoft.com/office/drawing/2014/main" id="{56F891E5-1829-A00A-AD21-9FA86E1D87AF}"/>
                </a:ext>
              </a:extLst>
            </p:cNvPr>
            <p:cNvSpPr txBox="1"/>
            <p:nvPr/>
          </p:nvSpPr>
          <p:spPr>
            <a:xfrm>
              <a:off x="10332585" y="3184016"/>
              <a:ext cx="2071052" cy="261610"/>
            </a:xfrm>
            <a:prstGeom prst="rect">
              <a:avLst/>
            </a:prstGeom>
            <a:noFill/>
          </p:spPr>
          <p:txBody>
            <a:bodyPr wrap="square" rtlCol="0">
              <a:spAutoFit/>
            </a:bodyPr>
            <a:lstStyle/>
            <a:p>
              <a:pPr algn="l"/>
              <a:r>
                <a:rPr lang="en-US" sz="1100">
                  <a:solidFill>
                    <a:schemeClr val="accent2">
                      <a:lumMod val="50000"/>
                    </a:schemeClr>
                  </a:solidFill>
                </a:rPr>
                <a:t>Welcome, LMHF Members!</a:t>
              </a:r>
            </a:p>
          </p:txBody>
        </p:sp>
        <p:pic>
          <p:nvPicPr>
            <p:cNvPr id="4" name="Picture 2" descr="Labor-Management Healthcare Fund">
              <a:extLst>
                <a:ext uri="{FF2B5EF4-FFF2-40B4-BE49-F238E27FC236}">
                  <a16:creationId xmlns:a16="http://schemas.microsoft.com/office/drawing/2014/main" id="{3E1B7D98-7FF8-2A75-A63C-79659AF2E2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8866" y="3238349"/>
              <a:ext cx="473719" cy="1585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E4722230-7EF1-8B1C-06E6-3F3E658D3AEC}"/>
              </a:ext>
            </a:extLst>
          </p:cNvPr>
          <p:cNvGrpSpPr/>
          <p:nvPr/>
        </p:nvGrpSpPr>
        <p:grpSpPr>
          <a:xfrm>
            <a:off x="6875006" y="3555623"/>
            <a:ext cx="1639421" cy="707886"/>
            <a:chOff x="7038489" y="3495931"/>
            <a:chExt cx="1639421" cy="707886"/>
          </a:xfrm>
        </p:grpSpPr>
        <p:sp>
          <p:nvSpPr>
            <p:cNvPr id="13" name="TextBox 12">
              <a:extLst>
                <a:ext uri="{FF2B5EF4-FFF2-40B4-BE49-F238E27FC236}">
                  <a16:creationId xmlns:a16="http://schemas.microsoft.com/office/drawing/2014/main" id="{AF65A062-CB6C-6EAF-7B9F-CEA7997CC77F}"/>
                </a:ext>
              </a:extLst>
            </p:cNvPr>
            <p:cNvSpPr txBox="1"/>
            <p:nvPr/>
          </p:nvSpPr>
          <p:spPr>
            <a:xfrm>
              <a:off x="7038489" y="3495931"/>
              <a:ext cx="1639421" cy="707886"/>
            </a:xfrm>
            <a:prstGeom prst="rect">
              <a:avLst/>
            </a:prstGeom>
            <a:noFill/>
          </p:spPr>
          <p:txBody>
            <a:bodyPr wrap="square" rtlCol="0">
              <a:spAutoFit/>
            </a:bodyPr>
            <a:lstStyle/>
            <a:p>
              <a:pPr algn="l">
                <a:spcAft>
                  <a:spcPts val="300"/>
                </a:spcAft>
              </a:pPr>
              <a:r>
                <a:rPr lang="en-US" sz="600">
                  <a:solidFill>
                    <a:schemeClr val="tx2"/>
                  </a:solidFill>
                </a:rPr>
                <a:t>Core POS 203</a:t>
              </a:r>
            </a:p>
            <a:p>
              <a:pPr algn="l">
                <a:spcAft>
                  <a:spcPts val="300"/>
                </a:spcAft>
              </a:pPr>
              <a:r>
                <a:rPr lang="en-US" sz="600">
                  <a:solidFill>
                    <a:schemeClr val="tx2"/>
                  </a:solidFill>
                </a:rPr>
                <a:t>Enhanced POS 202</a:t>
              </a:r>
            </a:p>
            <a:p>
              <a:pPr algn="l">
                <a:spcAft>
                  <a:spcPts val="300"/>
                </a:spcAft>
              </a:pPr>
              <a:r>
                <a:rPr lang="en-US" sz="600">
                  <a:solidFill>
                    <a:schemeClr val="tx2"/>
                  </a:solidFill>
                </a:rPr>
                <a:t>LMHF Bronze</a:t>
              </a:r>
            </a:p>
            <a:p>
              <a:pPr algn="l">
                <a:spcAft>
                  <a:spcPts val="300"/>
                </a:spcAft>
              </a:pPr>
              <a:r>
                <a:rPr lang="en-US" sz="600">
                  <a:solidFill>
                    <a:schemeClr val="tx2"/>
                  </a:solidFill>
                </a:rPr>
                <a:t>Value  PBA POS 204</a:t>
              </a:r>
            </a:p>
            <a:p>
              <a:pPr algn="l">
                <a:spcAft>
                  <a:spcPts val="300"/>
                </a:spcAft>
              </a:pPr>
              <a:r>
                <a:rPr lang="en-US" sz="600">
                  <a:solidFill>
                    <a:schemeClr val="tx2"/>
                  </a:solidFill>
                </a:rPr>
                <a:t>Value POS 204</a:t>
              </a:r>
            </a:p>
          </p:txBody>
        </p:sp>
        <p:pic>
          <p:nvPicPr>
            <p:cNvPr id="29" name="Picture 28">
              <a:extLst>
                <a:ext uri="{FF2B5EF4-FFF2-40B4-BE49-F238E27FC236}">
                  <a16:creationId xmlns:a16="http://schemas.microsoft.com/office/drawing/2014/main" id="{BC73051C-BA16-329A-447C-BC5B1764A3D9}"/>
                </a:ext>
              </a:extLst>
            </p:cNvPr>
            <p:cNvPicPr>
              <a:picLocks noChangeAspect="1"/>
            </p:cNvPicPr>
            <p:nvPr/>
          </p:nvPicPr>
          <p:blipFill>
            <a:blip r:embed="rId6"/>
            <a:stretch>
              <a:fillRect/>
            </a:stretch>
          </p:blipFill>
          <p:spPr>
            <a:xfrm>
              <a:off x="7642852" y="3536949"/>
              <a:ext cx="91448" cy="91448"/>
            </a:xfrm>
            <a:prstGeom prst="rect">
              <a:avLst/>
            </a:prstGeom>
          </p:spPr>
        </p:pic>
        <p:pic>
          <p:nvPicPr>
            <p:cNvPr id="30" name="Picture 29">
              <a:extLst>
                <a:ext uri="{FF2B5EF4-FFF2-40B4-BE49-F238E27FC236}">
                  <a16:creationId xmlns:a16="http://schemas.microsoft.com/office/drawing/2014/main" id="{C1039DF4-1016-5440-C100-B3AFAC3097F3}"/>
                </a:ext>
              </a:extLst>
            </p:cNvPr>
            <p:cNvPicPr>
              <a:picLocks noChangeAspect="1"/>
            </p:cNvPicPr>
            <p:nvPr/>
          </p:nvPicPr>
          <p:blipFill>
            <a:blip r:embed="rId6"/>
            <a:stretch>
              <a:fillRect/>
            </a:stretch>
          </p:blipFill>
          <p:spPr>
            <a:xfrm>
              <a:off x="7833352" y="3670299"/>
              <a:ext cx="91448" cy="91448"/>
            </a:xfrm>
            <a:prstGeom prst="rect">
              <a:avLst/>
            </a:prstGeom>
          </p:spPr>
        </p:pic>
        <p:pic>
          <p:nvPicPr>
            <p:cNvPr id="31" name="Picture 30">
              <a:extLst>
                <a:ext uri="{FF2B5EF4-FFF2-40B4-BE49-F238E27FC236}">
                  <a16:creationId xmlns:a16="http://schemas.microsoft.com/office/drawing/2014/main" id="{8292801A-E0F7-53AC-D242-E25154F125B1}"/>
                </a:ext>
              </a:extLst>
            </p:cNvPr>
            <p:cNvPicPr>
              <a:picLocks noChangeAspect="1"/>
            </p:cNvPicPr>
            <p:nvPr/>
          </p:nvPicPr>
          <p:blipFill>
            <a:blip r:embed="rId6"/>
            <a:stretch>
              <a:fillRect/>
            </a:stretch>
          </p:blipFill>
          <p:spPr>
            <a:xfrm>
              <a:off x="7633327" y="3791954"/>
              <a:ext cx="91448" cy="91448"/>
            </a:xfrm>
            <a:prstGeom prst="rect">
              <a:avLst/>
            </a:prstGeom>
          </p:spPr>
        </p:pic>
        <p:pic>
          <p:nvPicPr>
            <p:cNvPr id="32" name="Picture 31">
              <a:extLst>
                <a:ext uri="{FF2B5EF4-FFF2-40B4-BE49-F238E27FC236}">
                  <a16:creationId xmlns:a16="http://schemas.microsoft.com/office/drawing/2014/main" id="{BD16FE24-2B1F-C65B-8767-D5C76BE846DD}"/>
                </a:ext>
              </a:extLst>
            </p:cNvPr>
            <p:cNvPicPr>
              <a:picLocks noChangeAspect="1"/>
            </p:cNvPicPr>
            <p:nvPr/>
          </p:nvPicPr>
          <p:blipFill>
            <a:blip r:embed="rId6"/>
            <a:stretch>
              <a:fillRect/>
            </a:stretch>
          </p:blipFill>
          <p:spPr>
            <a:xfrm>
              <a:off x="7879076" y="3927016"/>
              <a:ext cx="91448" cy="91448"/>
            </a:xfrm>
            <a:prstGeom prst="rect">
              <a:avLst/>
            </a:prstGeom>
          </p:spPr>
        </p:pic>
        <p:pic>
          <p:nvPicPr>
            <p:cNvPr id="33" name="Picture 32">
              <a:extLst>
                <a:ext uri="{FF2B5EF4-FFF2-40B4-BE49-F238E27FC236}">
                  <a16:creationId xmlns:a16="http://schemas.microsoft.com/office/drawing/2014/main" id="{F111F9C1-0E31-3FD6-423B-A3FF0A19308F}"/>
                </a:ext>
              </a:extLst>
            </p:cNvPr>
            <p:cNvPicPr>
              <a:picLocks noChangeAspect="1"/>
            </p:cNvPicPr>
            <p:nvPr/>
          </p:nvPicPr>
          <p:blipFill>
            <a:blip r:embed="rId6"/>
            <a:stretch>
              <a:fillRect/>
            </a:stretch>
          </p:blipFill>
          <p:spPr>
            <a:xfrm>
              <a:off x="7679051" y="4061824"/>
              <a:ext cx="91448" cy="91448"/>
            </a:xfrm>
            <a:prstGeom prst="rect">
              <a:avLst/>
            </a:prstGeom>
          </p:spPr>
        </p:pic>
      </p:grpSp>
    </p:spTree>
    <p:extLst>
      <p:ext uri="{BB962C8B-B14F-4D97-AF65-F5344CB8AC3E}">
        <p14:creationId xmlns:p14="http://schemas.microsoft.com/office/powerpoint/2010/main" val="3551371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AAE692-63DE-E1DF-B2CF-0A16BED545FA}"/>
              </a:ext>
            </a:extLst>
          </p:cNvPr>
          <p:cNvSpPr/>
          <p:nvPr/>
        </p:nvSpPr>
        <p:spPr>
          <a:xfrm>
            <a:off x="0" y="4172253"/>
            <a:ext cx="12191999" cy="1835790"/>
          </a:xfrm>
          <a:prstGeom prst="rect">
            <a:avLst/>
          </a:prstGeom>
          <a:solidFill>
            <a:srgbClr val="D7D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C85E13-DEBD-42AF-B964-F60A4DD814E7}"/>
              </a:ext>
            </a:extLst>
          </p:cNvPr>
          <p:cNvSpPr>
            <a:spLocks noGrp="1"/>
          </p:cNvSpPr>
          <p:nvPr>
            <p:ph type="title"/>
          </p:nvPr>
        </p:nvSpPr>
        <p:spPr/>
        <p:txBody>
          <a:bodyPr/>
          <a:lstStyle/>
          <a:p>
            <a:r>
              <a:rPr lang="en-US" sz="2950">
                <a:latin typeface="Calibri"/>
                <a:ea typeface="Tahoma"/>
                <a:cs typeface="Calibri"/>
              </a:rPr>
              <a:t>Member View of Portal</a:t>
            </a:r>
            <a:endParaRPr lang="en-US"/>
          </a:p>
        </p:txBody>
      </p:sp>
      <p:sp>
        <p:nvSpPr>
          <p:cNvPr id="4" name="Slide Number Placeholder 3">
            <a:extLst>
              <a:ext uri="{FF2B5EF4-FFF2-40B4-BE49-F238E27FC236}">
                <a16:creationId xmlns:a16="http://schemas.microsoft.com/office/drawing/2014/main" id="{B47ADAD5-820E-8466-5341-CC212E254A1F}"/>
              </a:ext>
            </a:extLst>
          </p:cNvPr>
          <p:cNvSpPr>
            <a:spLocks noGrp="1"/>
          </p:cNvSpPr>
          <p:nvPr>
            <p:ph type="sldNum" sz="quarter" idx="12"/>
          </p:nvPr>
        </p:nvSpPr>
        <p:spPr/>
        <p:txBody>
          <a:bodyPr/>
          <a:lstStyle/>
          <a:p>
            <a:fld id="{682A1055-845A-D14A-971D-E1FB772C0617}" type="slidenum">
              <a:rPr lang="en-US" smtClean="0"/>
              <a:pPr/>
              <a:t>8</a:t>
            </a:fld>
            <a:endParaRPr lang="en-US"/>
          </a:p>
        </p:txBody>
      </p:sp>
      <p:sp>
        <p:nvSpPr>
          <p:cNvPr id="5" name="Text Placeholder 4">
            <a:extLst>
              <a:ext uri="{FF2B5EF4-FFF2-40B4-BE49-F238E27FC236}">
                <a16:creationId xmlns:a16="http://schemas.microsoft.com/office/drawing/2014/main" id="{A1002334-7D30-14B3-87CE-5985DA06617A}"/>
              </a:ext>
            </a:extLst>
          </p:cNvPr>
          <p:cNvSpPr>
            <a:spLocks noGrp="1"/>
          </p:cNvSpPr>
          <p:nvPr>
            <p:ph type="body" sz="quarter" idx="13"/>
          </p:nvPr>
        </p:nvSpPr>
        <p:spPr/>
        <p:txBody>
          <a:bodyPr/>
          <a:lstStyle/>
          <a:p>
            <a:r>
              <a:rPr lang="en-US" sz="1500">
                <a:latin typeface="Calibri"/>
                <a:cs typeface="Calibri"/>
              </a:rPr>
              <a:t>Right Here for Labor-Management Healthcare Fund  </a:t>
            </a:r>
            <a:endParaRPr lang="en-US" sz="1500">
              <a:solidFill>
                <a:srgbClr val="000000"/>
              </a:solidFill>
              <a:latin typeface="Calibri"/>
              <a:cs typeface="Calibri"/>
            </a:endParaRPr>
          </a:p>
        </p:txBody>
      </p:sp>
      <p:sp>
        <p:nvSpPr>
          <p:cNvPr id="17" name="Content Placeholder 8">
            <a:extLst>
              <a:ext uri="{FF2B5EF4-FFF2-40B4-BE49-F238E27FC236}">
                <a16:creationId xmlns:a16="http://schemas.microsoft.com/office/drawing/2014/main" id="{7FCC966F-2F18-942B-D12F-29D2FD6D2195}"/>
              </a:ext>
            </a:extLst>
          </p:cNvPr>
          <p:cNvSpPr txBox="1">
            <a:spLocks/>
          </p:cNvSpPr>
          <p:nvPr/>
        </p:nvSpPr>
        <p:spPr>
          <a:xfrm>
            <a:off x="363849" y="4135048"/>
            <a:ext cx="11090996" cy="630392"/>
          </a:xfrm>
          <a:prstGeom prst="rect">
            <a:avLst/>
          </a:prstGeom>
        </p:spPr>
        <p:txBody>
          <a:bodyPr vert="horz" lIns="91440" tIns="45720" rIns="91440" bIns="45720" rtlCol="0" anchor="t">
            <a:normAutofit/>
          </a:bodyPr>
          <a:lstStyle>
            <a:lvl1pPr marL="228600" indent="-320040" algn="l" defTabSz="914400" rtl="0" eaLnBrk="1" latinLnBrk="0" hangingPunct="1">
              <a:lnSpc>
                <a:spcPct val="90000"/>
              </a:lnSpc>
              <a:spcBef>
                <a:spcPts val="1000"/>
              </a:spcBef>
              <a:buFontTx/>
              <a:buBlip>
                <a:blip/>
              </a:buBlip>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0A2C4E"/>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0A2C4E"/>
              </a:buClr>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0A2C4E"/>
              </a:buClr>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0A2C4E"/>
              </a:buClr>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300"/>
              </a:spcAft>
              <a:buNone/>
            </a:pPr>
            <a:r>
              <a:rPr lang="en-US" sz="2000" b="1">
                <a:latin typeface="Calibri"/>
                <a:ea typeface="Tahoma"/>
                <a:cs typeface="Arial"/>
              </a:rPr>
              <a:t>Digital Tools for Managing Health Care</a:t>
            </a:r>
          </a:p>
        </p:txBody>
      </p:sp>
      <p:pic>
        <p:nvPicPr>
          <p:cNvPr id="21" name="Picture 20">
            <a:extLst>
              <a:ext uri="{FF2B5EF4-FFF2-40B4-BE49-F238E27FC236}">
                <a16:creationId xmlns:a16="http://schemas.microsoft.com/office/drawing/2014/main" id="{48C24C51-E4CF-66BA-B65B-48476E807EB0}"/>
              </a:ext>
            </a:extLst>
          </p:cNvPr>
          <p:cNvPicPr>
            <a:picLocks noChangeAspect="1"/>
          </p:cNvPicPr>
          <p:nvPr/>
        </p:nvPicPr>
        <p:blipFill>
          <a:blip r:embed="rId2"/>
          <a:stretch>
            <a:fillRect/>
          </a:stretch>
        </p:blipFill>
        <p:spPr>
          <a:xfrm>
            <a:off x="10758899" y="6298890"/>
            <a:ext cx="755846" cy="293105"/>
          </a:xfrm>
          <a:prstGeom prst="rect">
            <a:avLst/>
          </a:prstGeom>
          <a:noFill/>
        </p:spPr>
      </p:pic>
      <p:sp>
        <p:nvSpPr>
          <p:cNvPr id="26" name="TextBox 25">
            <a:extLst>
              <a:ext uri="{FF2B5EF4-FFF2-40B4-BE49-F238E27FC236}">
                <a16:creationId xmlns:a16="http://schemas.microsoft.com/office/drawing/2014/main" id="{E977EA60-64E1-B257-3099-201593CA8066}"/>
              </a:ext>
            </a:extLst>
          </p:cNvPr>
          <p:cNvSpPr txBox="1"/>
          <p:nvPr/>
        </p:nvSpPr>
        <p:spPr>
          <a:xfrm>
            <a:off x="473892" y="4650264"/>
            <a:ext cx="271433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solidFill>
                  <a:srgbClr val="185285"/>
                </a:solidFill>
                <a:cs typeface="Arial"/>
              </a:rPr>
              <a:t>View Benefits &amp; Coverage</a:t>
            </a:r>
            <a:endParaRPr lang="en-US" sz="1200">
              <a:solidFill>
                <a:srgbClr val="185285"/>
              </a:solidFill>
            </a:endParaRPr>
          </a:p>
          <a:p>
            <a:pPr marL="171450" indent="-171450">
              <a:buFont typeface="Arial"/>
              <a:buChar char="•"/>
            </a:pPr>
            <a:r>
              <a:rPr lang="en-US" sz="1200">
                <a:solidFill>
                  <a:srgbClr val="185285"/>
                </a:solidFill>
                <a:cs typeface="Arial"/>
              </a:rPr>
              <a:t>View Out-of-Pocket Expenses</a:t>
            </a:r>
          </a:p>
          <a:p>
            <a:pPr marL="171450" indent="-171450">
              <a:buFont typeface="Arial"/>
              <a:buChar char="•"/>
            </a:pPr>
            <a:r>
              <a:rPr lang="en-US" sz="1200">
                <a:solidFill>
                  <a:srgbClr val="185285"/>
                </a:solidFill>
                <a:cs typeface="Arial"/>
              </a:rPr>
              <a:t>Search Medical Claims</a:t>
            </a:r>
          </a:p>
          <a:p>
            <a:pPr marL="171450" indent="-171450">
              <a:buFont typeface="Arial"/>
              <a:buChar char="•"/>
            </a:pPr>
            <a:r>
              <a:rPr lang="en-US" sz="1200">
                <a:solidFill>
                  <a:srgbClr val="185285"/>
                </a:solidFill>
                <a:cs typeface="Arial"/>
              </a:rPr>
              <a:t>View Integrated Member ID Card</a:t>
            </a:r>
          </a:p>
          <a:p>
            <a:pPr marL="171450" indent="-171450">
              <a:buFont typeface="Arial"/>
              <a:buChar char="•"/>
            </a:pPr>
            <a:r>
              <a:rPr lang="en-US" sz="1200">
                <a:solidFill>
                  <a:srgbClr val="185285"/>
                </a:solidFill>
                <a:cs typeface="Arial"/>
              </a:rPr>
              <a:t>Health &amp; Wellness Programs</a:t>
            </a:r>
            <a:endParaRPr lang="en-US" sz="1200">
              <a:solidFill>
                <a:srgbClr val="185285"/>
              </a:solidFill>
            </a:endParaRPr>
          </a:p>
          <a:p>
            <a:pPr marL="171450" indent="-171450">
              <a:buFont typeface="Arial"/>
              <a:buChar char="•"/>
            </a:pPr>
            <a:r>
              <a:rPr lang="en-US" sz="1200">
                <a:solidFill>
                  <a:srgbClr val="185285"/>
                </a:solidFill>
                <a:cs typeface="Arial"/>
              </a:rPr>
              <a:t>View Statements and Documents</a:t>
            </a:r>
          </a:p>
          <a:p>
            <a:endParaRPr lang="en-US" sz="1200">
              <a:solidFill>
                <a:srgbClr val="185285"/>
              </a:solidFill>
              <a:cs typeface="Arial"/>
            </a:endParaRPr>
          </a:p>
        </p:txBody>
      </p:sp>
      <p:sp>
        <p:nvSpPr>
          <p:cNvPr id="3" name="TextBox 2">
            <a:extLst>
              <a:ext uri="{FF2B5EF4-FFF2-40B4-BE49-F238E27FC236}">
                <a16:creationId xmlns:a16="http://schemas.microsoft.com/office/drawing/2014/main" id="{48F75D4E-6868-4354-E846-C1E3DD2652E7}"/>
              </a:ext>
            </a:extLst>
          </p:cNvPr>
          <p:cNvSpPr txBox="1"/>
          <p:nvPr/>
        </p:nvSpPr>
        <p:spPr>
          <a:xfrm>
            <a:off x="3195111" y="4650264"/>
            <a:ext cx="25400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solidFill>
                  <a:srgbClr val="185285"/>
                </a:solidFill>
                <a:cs typeface="Arial"/>
              </a:rPr>
              <a:t>Find a Doctor </a:t>
            </a:r>
          </a:p>
          <a:p>
            <a:pPr marL="171450" indent="-171450">
              <a:buFont typeface="Arial"/>
              <a:buChar char="•"/>
            </a:pPr>
            <a:r>
              <a:rPr lang="en-US" sz="1200">
                <a:solidFill>
                  <a:srgbClr val="185285"/>
                </a:solidFill>
                <a:cs typeface="Arial"/>
              </a:rPr>
              <a:t>Setup a Telemedicine Visit</a:t>
            </a:r>
          </a:p>
          <a:p>
            <a:pPr marL="171450" indent="-171450">
              <a:buFont typeface="Arial"/>
              <a:buChar char="•"/>
            </a:pPr>
            <a:r>
              <a:rPr lang="en-US" sz="1200">
                <a:solidFill>
                  <a:srgbClr val="185285"/>
                </a:solidFill>
                <a:cs typeface="Arial"/>
              </a:rPr>
              <a:t>Estimate Medical Costs</a:t>
            </a:r>
          </a:p>
          <a:p>
            <a:pPr marL="171450" indent="-171450">
              <a:buFont typeface="Arial"/>
              <a:buChar char="•"/>
            </a:pPr>
            <a:r>
              <a:rPr lang="en-US" sz="1200">
                <a:solidFill>
                  <a:srgbClr val="185285"/>
                </a:solidFill>
                <a:cs typeface="Arial"/>
              </a:rPr>
              <a:t>Search Authorizations</a:t>
            </a:r>
          </a:p>
          <a:p>
            <a:pPr marL="171450" indent="-171450">
              <a:buFont typeface="Arial"/>
              <a:buChar char="•"/>
            </a:pPr>
            <a:r>
              <a:rPr lang="en-US" sz="1200">
                <a:solidFill>
                  <a:srgbClr val="185285"/>
                </a:solidFill>
                <a:cs typeface="Arial"/>
              </a:rPr>
              <a:t>Access Partner Apps</a:t>
            </a:r>
          </a:p>
        </p:txBody>
      </p:sp>
      <p:pic>
        <p:nvPicPr>
          <p:cNvPr id="18" name="Picture 17">
            <a:extLst>
              <a:ext uri="{FF2B5EF4-FFF2-40B4-BE49-F238E27FC236}">
                <a16:creationId xmlns:a16="http://schemas.microsoft.com/office/drawing/2014/main" id="{8B388E8C-86C7-D656-C0D9-8E56F8723484}"/>
              </a:ext>
            </a:extLst>
          </p:cNvPr>
          <p:cNvPicPr>
            <a:picLocks noChangeAspect="1"/>
          </p:cNvPicPr>
          <p:nvPr/>
        </p:nvPicPr>
        <p:blipFill>
          <a:blip r:embed="rId3"/>
          <a:stretch>
            <a:fillRect/>
          </a:stretch>
        </p:blipFill>
        <p:spPr>
          <a:xfrm>
            <a:off x="7437543" y="1196334"/>
            <a:ext cx="3938124" cy="1990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27B1D5A1-9EDD-E03E-7EEC-2B1F53953391}"/>
              </a:ext>
            </a:extLst>
          </p:cNvPr>
          <p:cNvPicPr>
            <a:picLocks noChangeAspect="1"/>
          </p:cNvPicPr>
          <p:nvPr/>
        </p:nvPicPr>
        <p:blipFill rotWithShape="1">
          <a:blip r:embed="rId4">
            <a:extLst>
              <a:ext uri="{28A0092B-C50C-407E-A947-70E740481C1C}">
                <a14:useLocalDpi xmlns:a14="http://schemas.microsoft.com/office/drawing/2010/main" val="0"/>
              </a:ext>
            </a:extLst>
          </a:blip>
          <a:srcRect l="907" r="1731" b="3181"/>
          <a:stretch/>
        </p:blipFill>
        <p:spPr bwMode="auto">
          <a:xfrm>
            <a:off x="5909347" y="2254728"/>
            <a:ext cx="3731908" cy="1533831"/>
          </a:xfrm>
          <a:prstGeom prst="rect">
            <a:avLst/>
          </a:prstGeom>
          <a:noFill/>
          <a:ln>
            <a:solidFill>
              <a:schemeClr val="bg1">
                <a:lumMod val="85000"/>
              </a:schemeClr>
            </a:solidFill>
          </a:ln>
        </p:spPr>
      </p:pic>
      <p:pic>
        <p:nvPicPr>
          <p:cNvPr id="20" name="Picture 19">
            <a:extLst>
              <a:ext uri="{FF2B5EF4-FFF2-40B4-BE49-F238E27FC236}">
                <a16:creationId xmlns:a16="http://schemas.microsoft.com/office/drawing/2014/main" id="{B65ED26B-434B-B928-30C6-C3F58648B25B}"/>
              </a:ext>
            </a:extLst>
          </p:cNvPr>
          <p:cNvPicPr>
            <a:picLocks noChangeAspect="1"/>
          </p:cNvPicPr>
          <p:nvPr/>
        </p:nvPicPr>
        <p:blipFill>
          <a:blip r:embed="rId5"/>
          <a:stretch>
            <a:fillRect/>
          </a:stretch>
        </p:blipFill>
        <p:spPr>
          <a:xfrm>
            <a:off x="8416533" y="3177945"/>
            <a:ext cx="3544312" cy="1709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2F6BFCD4-5449-16E7-9A7B-2DDD9E5E0D2E}"/>
              </a:ext>
            </a:extLst>
          </p:cNvPr>
          <p:cNvPicPr>
            <a:picLocks noChangeAspect="1"/>
          </p:cNvPicPr>
          <p:nvPr/>
        </p:nvPicPr>
        <p:blipFill rotWithShape="1">
          <a:blip r:embed="rId6"/>
          <a:srcRect l="21667" t="46012" r="42857" b="15913"/>
          <a:stretch/>
        </p:blipFill>
        <p:spPr>
          <a:xfrm>
            <a:off x="499310" y="1511761"/>
            <a:ext cx="4274527" cy="2580612"/>
          </a:xfrm>
          <a:prstGeom prst="rect">
            <a:avLst/>
          </a:prstGeom>
        </p:spPr>
      </p:pic>
      <p:grpSp>
        <p:nvGrpSpPr>
          <p:cNvPr id="7" name="Group 6">
            <a:extLst>
              <a:ext uri="{FF2B5EF4-FFF2-40B4-BE49-F238E27FC236}">
                <a16:creationId xmlns:a16="http://schemas.microsoft.com/office/drawing/2014/main" id="{B043B3B8-3D5A-86A5-5DDF-006007FD7FF2}"/>
              </a:ext>
            </a:extLst>
          </p:cNvPr>
          <p:cNvGrpSpPr/>
          <p:nvPr/>
        </p:nvGrpSpPr>
        <p:grpSpPr>
          <a:xfrm>
            <a:off x="4634355" y="2262308"/>
            <a:ext cx="1105924" cy="2333383"/>
            <a:chOff x="3574077" y="2497647"/>
            <a:chExt cx="1155485" cy="2438078"/>
          </a:xfrm>
        </p:grpSpPr>
        <p:pic>
          <p:nvPicPr>
            <p:cNvPr id="13" name="object 29">
              <a:extLst>
                <a:ext uri="{FF2B5EF4-FFF2-40B4-BE49-F238E27FC236}">
                  <a16:creationId xmlns:a16="http://schemas.microsoft.com/office/drawing/2014/main" id="{A9830BAA-7537-FB39-C472-5E0BA0A17A07}"/>
                </a:ext>
              </a:extLst>
            </p:cNvPr>
            <p:cNvPicPr/>
            <p:nvPr/>
          </p:nvPicPr>
          <p:blipFill>
            <a:blip r:embed="rId7" cstate="screen">
              <a:extLst>
                <a:ext uri="{28A0092B-C50C-407E-A947-70E740481C1C}">
                  <a14:useLocalDpi xmlns:a14="http://schemas.microsoft.com/office/drawing/2010/main"/>
                </a:ext>
              </a:extLst>
            </a:blip>
            <a:stretch>
              <a:fillRect/>
            </a:stretch>
          </p:blipFill>
          <p:spPr>
            <a:xfrm>
              <a:off x="3574077" y="2497647"/>
              <a:ext cx="1155485" cy="2438078"/>
            </a:xfrm>
            <a:prstGeom prst="rect">
              <a:avLst/>
            </a:prstGeom>
          </p:spPr>
        </p:pic>
        <p:pic>
          <p:nvPicPr>
            <p:cNvPr id="14" name="Picture 1">
              <a:extLst>
                <a:ext uri="{FF2B5EF4-FFF2-40B4-BE49-F238E27FC236}">
                  <a16:creationId xmlns:a16="http://schemas.microsoft.com/office/drawing/2014/main" id="{47717859-FB37-A194-1D30-48DC6F040B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5150" y="2680716"/>
              <a:ext cx="1005840" cy="208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a:extLst>
              <a:ext uri="{FF2B5EF4-FFF2-40B4-BE49-F238E27FC236}">
                <a16:creationId xmlns:a16="http://schemas.microsoft.com/office/drawing/2014/main" id="{518FC716-B2D3-5E76-5E37-BCEC06932BE9}"/>
              </a:ext>
            </a:extLst>
          </p:cNvPr>
          <p:cNvSpPr txBox="1"/>
          <p:nvPr/>
        </p:nvSpPr>
        <p:spPr>
          <a:xfrm>
            <a:off x="5741993" y="4650264"/>
            <a:ext cx="25400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solidFill>
                  <a:srgbClr val="185285"/>
                </a:solidFill>
                <a:cs typeface="Arial"/>
              </a:rPr>
              <a:t>Access expert information on 6,000+ health topics</a:t>
            </a:r>
          </a:p>
          <a:p>
            <a:pPr marL="171450" indent="-171450">
              <a:buFont typeface="Arial"/>
              <a:buChar char="•"/>
            </a:pPr>
            <a:r>
              <a:rPr lang="en-US" sz="1200">
                <a:solidFill>
                  <a:srgbClr val="185285"/>
                </a:solidFill>
                <a:cs typeface="Arial"/>
              </a:rPr>
              <a:t>Understand what services and average costs to expect during a treatment of care</a:t>
            </a:r>
          </a:p>
        </p:txBody>
      </p:sp>
    </p:spTree>
    <p:extLst>
      <p:ext uri="{BB962C8B-B14F-4D97-AF65-F5344CB8AC3E}">
        <p14:creationId xmlns:p14="http://schemas.microsoft.com/office/powerpoint/2010/main" val="961122246"/>
      </p:ext>
    </p:extLst>
  </p:cSld>
  <p:clrMapOvr>
    <a:masterClrMapping/>
  </p:clrMapOvr>
</p:sld>
</file>

<file path=ppt/theme/theme1.xml><?xml version="1.0" encoding="utf-8"?>
<a:theme xmlns:a="http://schemas.openxmlformats.org/drawingml/2006/main" name="1_Office Theme">
  <a:themeElements>
    <a:clrScheme name="UNI">
      <a:dk1>
        <a:srgbClr val="00437B"/>
      </a:dk1>
      <a:lt1>
        <a:srgbClr val="FFFFFF"/>
      </a:lt1>
      <a:dk2>
        <a:srgbClr val="366C7F"/>
      </a:dk2>
      <a:lt2>
        <a:srgbClr val="007DC5"/>
      </a:lt2>
      <a:accent1>
        <a:srgbClr val="00BACD"/>
      </a:accent1>
      <a:accent2>
        <a:srgbClr val="ACBAC1"/>
      </a:accent2>
      <a:accent3>
        <a:srgbClr val="69385C"/>
      </a:accent3>
      <a:accent4>
        <a:srgbClr val="D5573B"/>
      </a:accent4>
      <a:accent5>
        <a:srgbClr val="000000"/>
      </a:accent5>
      <a:accent6>
        <a:srgbClr val="D7DF23"/>
      </a:accent6>
      <a:hlink>
        <a:srgbClr val="007DC5"/>
      </a:hlink>
      <a:folHlink>
        <a:srgbClr val="ACA3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c8baefd-26d9-4f2e-bb23-7e0d3ad67d00">
      <UserInfo>
        <DisplayName>Brad Pesarek</DisplayName>
        <AccountId>96</AccountId>
        <AccountType/>
      </UserInfo>
    </SharedWithUsers>
    <_activity xmlns="4bff4d92-5da3-49f5-adbc-743abb9ef0a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60002FDA53DC4FA80FEABB9B3C21CB" ma:contentTypeVersion="15" ma:contentTypeDescription="Create a new document." ma:contentTypeScope="" ma:versionID="ab49811d1bfb56b65d46ab29ac5fc905">
  <xsd:schema xmlns:xsd="http://www.w3.org/2001/XMLSchema" xmlns:xs="http://www.w3.org/2001/XMLSchema" xmlns:p="http://schemas.microsoft.com/office/2006/metadata/properties" xmlns:ns3="4bff4d92-5da3-49f5-adbc-743abb9ef0a3" xmlns:ns4="4c8baefd-26d9-4f2e-bb23-7e0d3ad67d00" targetNamespace="http://schemas.microsoft.com/office/2006/metadata/properties" ma:root="true" ma:fieldsID="7037e1351b7eaf48ae1eb3bc510759bf" ns3:_="" ns4:_="">
    <xsd:import namespace="4bff4d92-5da3-49f5-adbc-743abb9ef0a3"/>
    <xsd:import namespace="4c8baefd-26d9-4f2e-bb23-7e0d3ad67d0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ff4d92-5da3-49f5-adbc-743abb9ef0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8baefd-26d9-4f2e-bb23-7e0d3ad67d0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89CFFC-CFBF-4235-B745-5D36BD6A2702}">
  <ds:schemaRefs>
    <ds:schemaRef ds:uri="http://schemas.microsoft.com/sharepoint/v3/contenttype/forms"/>
  </ds:schemaRefs>
</ds:datastoreItem>
</file>

<file path=customXml/itemProps2.xml><?xml version="1.0" encoding="utf-8"?>
<ds:datastoreItem xmlns:ds="http://schemas.openxmlformats.org/officeDocument/2006/customXml" ds:itemID="{D9A7603A-F71E-4180-A610-1816C8BACCC2}">
  <ds:schemaRefs>
    <ds:schemaRef ds:uri="http://www.w3.org/XML/1998/namespace"/>
    <ds:schemaRef ds:uri="4c8baefd-26d9-4f2e-bb23-7e0d3ad67d00"/>
    <ds:schemaRef ds:uri="4bff4d92-5da3-49f5-adbc-743abb9ef0a3"/>
    <ds:schemaRef ds:uri="http://purl.org/dc/elements/1.1/"/>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71EB3B7D-EDD3-4558-B90D-5DACD433F2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ff4d92-5da3-49f5-adbc-743abb9ef0a3"/>
    <ds:schemaRef ds:uri="4c8baefd-26d9-4f2e-bb23-7e0d3ad67d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5171</TotalTime>
  <Words>812</Words>
  <Application>Microsoft Office PowerPoint</Application>
  <PresentationFormat>Widescreen</PresentationFormat>
  <Paragraphs>169</Paragraphs>
  <Slides>16</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Museo Sans 300</vt:lpstr>
      <vt:lpstr>Tahoma</vt:lpstr>
      <vt:lpstr>Wingdings</vt:lpstr>
      <vt:lpstr>1_Office Theme</vt:lpstr>
      <vt:lpstr>Right here for  Labor-Management Healthcare Fund</vt:lpstr>
      <vt:lpstr>PowerPoint Presentation</vt:lpstr>
      <vt:lpstr>PowerPoint Presentation</vt:lpstr>
      <vt:lpstr>So how do we do it?</vt:lpstr>
      <vt:lpstr>Largest Network in Upstate NY  Plus Peace of Mind With Nationwide Coverage</vt:lpstr>
      <vt:lpstr>PowerPoint Presentation</vt:lpstr>
      <vt:lpstr>Innovative Member Tools  &amp; Reporting</vt:lpstr>
      <vt:lpstr>Custom Landing Page</vt:lpstr>
      <vt:lpstr>Member View of Portal</vt:lpstr>
      <vt:lpstr>Seamless  Implementation</vt:lpstr>
      <vt:lpstr>The LMHF Dedicated Concierge Service Model</vt:lpstr>
      <vt:lpstr>Proven Partners Through Change </vt:lpstr>
      <vt:lpstr>  IMPLEMENTATION TIMELINE</vt:lpstr>
      <vt:lpstr>Right here.  For you.</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New Tradition of caring for CATHOLIC HEALTH</dc:title>
  <dc:creator>Darren Gress</dc:creator>
  <cp:lastModifiedBy>David Kurpiewski</cp:lastModifiedBy>
  <cp:revision>4</cp:revision>
  <dcterms:modified xsi:type="dcterms:W3CDTF">2024-10-08T13:14:03Z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0x0101005760002FDA53DC4FA80FEABB9B3C21CB</vt:lpwstr>
  </property>
  <property fmtid="{D5CDD505-2E9C-101B-9397-08002B2CF9AE}" pid="3" name="MediaServiceImageTags">
    <vt:lpwstr/>
  </property>
</Properties>
</file>